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33" r:id="rId12"/>
    <p:sldId id="334" r:id="rId13"/>
    <p:sldId id="266" r:id="rId14"/>
    <p:sldId id="265" r:id="rId15"/>
    <p:sldId id="33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7" d="100"/>
          <a:sy n="77" d="100"/>
        </p:scale>
        <p:origin x="13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921005-9F9F-4BC4-8AB7-487A0E04F44A}" type="doc">
      <dgm:prSet loTypeId="urn:microsoft.com/office/officeart/2005/8/layout/bProcess3" loCatId="process" qsTypeId="urn:microsoft.com/office/officeart/2005/8/quickstyle/3d6" qsCatId="3D" csTypeId="urn:microsoft.com/office/officeart/2005/8/colors/accent1_2" csCatId="accent1" phldr="1"/>
      <dgm:spPr/>
    </dgm:pt>
    <dgm:pt modelId="{81E3FBFE-FE6D-4FA6-B96D-B3FF2F8C818E}">
      <dgm:prSet phldrT="[Text]"/>
      <dgm:spPr/>
      <dgm:t>
        <a:bodyPr/>
        <a:lstStyle/>
        <a:p>
          <a:r>
            <a:rPr lang="en-US" dirty="0"/>
            <a:t>Requesting API and Web Scrapping</a:t>
          </a:r>
          <a:endParaRPr lang="en-IN" dirty="0"/>
        </a:p>
      </dgm:t>
    </dgm:pt>
    <dgm:pt modelId="{93C885F3-CCA9-4C3D-AD69-233D8FE259E4}" type="parTrans" cxnId="{C20D05E2-3720-444A-A6B8-38772325A94E}">
      <dgm:prSet/>
      <dgm:spPr/>
      <dgm:t>
        <a:bodyPr/>
        <a:lstStyle/>
        <a:p>
          <a:endParaRPr lang="en-IN"/>
        </a:p>
      </dgm:t>
    </dgm:pt>
    <dgm:pt modelId="{19CEB9F3-CD98-4745-B692-48467C68B304}" type="sibTrans" cxnId="{C20D05E2-3720-444A-A6B8-38772325A94E}">
      <dgm:prSet/>
      <dgm:spPr/>
      <dgm:t>
        <a:bodyPr/>
        <a:lstStyle/>
        <a:p>
          <a:endParaRPr lang="en-IN"/>
        </a:p>
      </dgm:t>
    </dgm:pt>
    <dgm:pt modelId="{C454E432-83C3-48B0-9978-F98BC82317D3}">
      <dgm:prSet phldrT="[Text]"/>
      <dgm:spPr/>
      <dgm:t>
        <a:bodyPr/>
        <a:lstStyle/>
        <a:p>
          <a:r>
            <a:rPr lang="en-US" dirty="0"/>
            <a:t>Json data normalize to dataframe</a:t>
          </a:r>
          <a:endParaRPr lang="en-IN" dirty="0"/>
        </a:p>
      </dgm:t>
    </dgm:pt>
    <dgm:pt modelId="{DDEB8F92-0232-4C94-AC20-2F277AB3301A}" type="parTrans" cxnId="{12117688-F5D2-48F7-AB77-95B76AAFE29F}">
      <dgm:prSet/>
      <dgm:spPr/>
      <dgm:t>
        <a:bodyPr/>
        <a:lstStyle/>
        <a:p>
          <a:endParaRPr lang="en-IN"/>
        </a:p>
      </dgm:t>
    </dgm:pt>
    <dgm:pt modelId="{70FCBCEC-68F0-465E-A135-C4CB37F498DC}" type="sibTrans" cxnId="{12117688-F5D2-48F7-AB77-95B76AAFE29F}">
      <dgm:prSet/>
      <dgm:spPr/>
      <dgm:t>
        <a:bodyPr/>
        <a:lstStyle/>
        <a:p>
          <a:endParaRPr lang="en-IN"/>
        </a:p>
      </dgm:t>
    </dgm:pt>
    <dgm:pt modelId="{50F36C6F-7E49-4073-B1A1-D82235963558}">
      <dgm:prSet phldrT="[Text]"/>
      <dgm:spPr/>
      <dgm:t>
        <a:bodyPr/>
        <a:lstStyle/>
        <a:p>
          <a:r>
            <a:rPr lang="en-US" dirty="0"/>
            <a:t>Only relevant columns will be extracted</a:t>
          </a:r>
          <a:endParaRPr lang="en-IN" dirty="0"/>
        </a:p>
      </dgm:t>
    </dgm:pt>
    <dgm:pt modelId="{EF61B8D9-314F-4082-A2E2-6A77CB6DD477}" type="parTrans" cxnId="{C322A748-BA2D-4F12-BEEE-B241A1630E5B}">
      <dgm:prSet/>
      <dgm:spPr/>
      <dgm:t>
        <a:bodyPr/>
        <a:lstStyle/>
        <a:p>
          <a:endParaRPr lang="en-IN"/>
        </a:p>
      </dgm:t>
    </dgm:pt>
    <dgm:pt modelId="{43C09DE9-08F4-41FA-8A2C-01AC9953B7D1}" type="sibTrans" cxnId="{C322A748-BA2D-4F12-BEEE-B241A1630E5B}">
      <dgm:prSet/>
      <dgm:spPr/>
      <dgm:t>
        <a:bodyPr/>
        <a:lstStyle/>
        <a:p>
          <a:endParaRPr lang="en-IN"/>
        </a:p>
      </dgm:t>
    </dgm:pt>
    <dgm:pt modelId="{6D67784F-55B4-4074-984F-F3535C9BDC6D}">
      <dgm:prSet phldrT="[Text]"/>
      <dgm:spPr/>
      <dgm:t>
        <a:bodyPr/>
        <a:lstStyle/>
        <a:p>
          <a:r>
            <a:rPr lang="en-US" dirty="0"/>
            <a:t>Converting dictionary to dataframe using pandas</a:t>
          </a:r>
          <a:endParaRPr lang="en-IN" dirty="0"/>
        </a:p>
      </dgm:t>
    </dgm:pt>
    <dgm:pt modelId="{098396DF-8D73-4E21-A289-0E377C3AA6A8}" type="parTrans" cxnId="{F9B682A0-AABD-4814-BB06-244CAC5DE099}">
      <dgm:prSet/>
      <dgm:spPr/>
      <dgm:t>
        <a:bodyPr/>
        <a:lstStyle/>
        <a:p>
          <a:endParaRPr lang="en-IN"/>
        </a:p>
      </dgm:t>
    </dgm:pt>
    <dgm:pt modelId="{8266C38B-E68B-49D4-8E87-A735A4BD86ED}" type="sibTrans" cxnId="{F9B682A0-AABD-4814-BB06-244CAC5DE099}">
      <dgm:prSet/>
      <dgm:spPr/>
      <dgm:t>
        <a:bodyPr/>
        <a:lstStyle/>
        <a:p>
          <a:endParaRPr lang="en-IN"/>
        </a:p>
      </dgm:t>
    </dgm:pt>
    <dgm:pt modelId="{10483BDF-068C-4EC3-B796-8B0D195C3C45}">
      <dgm:prSet phldrT="[Text]"/>
      <dgm:spPr/>
      <dgm:t>
        <a:bodyPr/>
        <a:lstStyle/>
        <a:p>
          <a:r>
            <a:rPr lang="en-US" dirty="0"/>
            <a:t>Falcon 9 launches dataframe filtering</a:t>
          </a:r>
          <a:endParaRPr lang="en-IN" dirty="0"/>
        </a:p>
      </dgm:t>
    </dgm:pt>
    <dgm:pt modelId="{B40145DA-A9F2-45D9-8E83-7905566E799B}" type="parTrans" cxnId="{F954D974-47D2-4D04-A0DC-81B822FE815B}">
      <dgm:prSet/>
      <dgm:spPr/>
      <dgm:t>
        <a:bodyPr/>
        <a:lstStyle/>
        <a:p>
          <a:endParaRPr lang="en-IN"/>
        </a:p>
      </dgm:t>
    </dgm:pt>
    <dgm:pt modelId="{AC18989E-9FBA-4643-B0A4-404787C67D0B}" type="sibTrans" cxnId="{F954D974-47D2-4D04-A0DC-81B822FE815B}">
      <dgm:prSet/>
      <dgm:spPr/>
      <dgm:t>
        <a:bodyPr/>
        <a:lstStyle/>
        <a:p>
          <a:endParaRPr lang="en-IN"/>
        </a:p>
      </dgm:t>
    </dgm:pt>
    <dgm:pt modelId="{0DFC25F6-F04E-486C-8B4C-A900FD733476}">
      <dgm:prSet phldrT="[Text]"/>
      <dgm:spPr/>
      <dgm:t>
        <a:bodyPr/>
        <a:lstStyle/>
        <a:p>
          <a:r>
            <a:rPr lang="en-US" dirty="0"/>
            <a:t>Handling missing values</a:t>
          </a:r>
          <a:endParaRPr lang="en-IN" dirty="0"/>
        </a:p>
      </dgm:t>
    </dgm:pt>
    <dgm:pt modelId="{6FD49950-902C-423C-B1AE-70A2D3A9FB9D}" type="parTrans" cxnId="{121D444A-A830-4714-9F29-B522496F7F63}">
      <dgm:prSet/>
      <dgm:spPr/>
      <dgm:t>
        <a:bodyPr/>
        <a:lstStyle/>
        <a:p>
          <a:endParaRPr lang="en-IN"/>
        </a:p>
      </dgm:t>
    </dgm:pt>
    <dgm:pt modelId="{910670A7-B714-4361-A256-0E99BE3DA3DC}" type="sibTrans" cxnId="{121D444A-A830-4714-9F29-B522496F7F63}">
      <dgm:prSet/>
      <dgm:spPr/>
      <dgm:t>
        <a:bodyPr/>
        <a:lstStyle/>
        <a:p>
          <a:endParaRPr lang="en-IN"/>
        </a:p>
      </dgm:t>
    </dgm:pt>
    <dgm:pt modelId="{3B44BFB5-3777-4905-AE83-E31B093EC87D}">
      <dgm:prSet phldrT="[Text]"/>
      <dgm:spPr/>
      <dgm:t>
        <a:bodyPr/>
        <a:lstStyle/>
        <a:p>
          <a:r>
            <a:rPr lang="en-US" dirty="0"/>
            <a:t>Export to CSV format</a:t>
          </a:r>
          <a:endParaRPr lang="en-IN" dirty="0"/>
        </a:p>
      </dgm:t>
    </dgm:pt>
    <dgm:pt modelId="{063F2028-27B7-4CC4-BFBB-78B78F9AE6E0}" type="parTrans" cxnId="{3556529C-ABD2-4F48-BD51-515BC3CD86CE}">
      <dgm:prSet/>
      <dgm:spPr/>
      <dgm:t>
        <a:bodyPr/>
        <a:lstStyle/>
        <a:p>
          <a:endParaRPr lang="en-IN"/>
        </a:p>
      </dgm:t>
    </dgm:pt>
    <dgm:pt modelId="{389F55FF-CD75-40E9-AE20-C654BA6DAAB6}" type="sibTrans" cxnId="{3556529C-ABD2-4F48-BD51-515BC3CD86CE}">
      <dgm:prSet/>
      <dgm:spPr/>
      <dgm:t>
        <a:bodyPr/>
        <a:lstStyle/>
        <a:p>
          <a:endParaRPr lang="en-IN"/>
        </a:p>
      </dgm:t>
    </dgm:pt>
    <dgm:pt modelId="{BF34114F-C474-4432-A048-066C9463A995}" type="pres">
      <dgm:prSet presAssocID="{F0921005-9F9F-4BC4-8AB7-487A0E04F44A}" presName="Name0" presStyleCnt="0">
        <dgm:presLayoutVars>
          <dgm:dir/>
          <dgm:resizeHandles val="exact"/>
        </dgm:presLayoutVars>
      </dgm:prSet>
      <dgm:spPr/>
    </dgm:pt>
    <dgm:pt modelId="{F49C0F1C-6FB3-460E-950D-E15954DD38B9}" type="pres">
      <dgm:prSet presAssocID="{81E3FBFE-FE6D-4FA6-B96D-B3FF2F8C818E}" presName="node" presStyleLbl="node1" presStyleIdx="0" presStyleCnt="7">
        <dgm:presLayoutVars>
          <dgm:bulletEnabled val="1"/>
        </dgm:presLayoutVars>
      </dgm:prSet>
      <dgm:spPr/>
    </dgm:pt>
    <dgm:pt modelId="{666FF080-DEA3-44FE-B7CF-E6DB41A44560}" type="pres">
      <dgm:prSet presAssocID="{19CEB9F3-CD98-4745-B692-48467C68B304}" presName="sibTrans" presStyleLbl="sibTrans1D1" presStyleIdx="0" presStyleCnt="6"/>
      <dgm:spPr/>
    </dgm:pt>
    <dgm:pt modelId="{16265BBE-1C85-45D6-BD5F-163ABC729AEA}" type="pres">
      <dgm:prSet presAssocID="{19CEB9F3-CD98-4745-B692-48467C68B304}" presName="connectorText" presStyleLbl="sibTrans1D1" presStyleIdx="0" presStyleCnt="6"/>
      <dgm:spPr/>
    </dgm:pt>
    <dgm:pt modelId="{2617CE70-7E6E-408B-A0A3-D8228BAF3D0F}" type="pres">
      <dgm:prSet presAssocID="{C454E432-83C3-48B0-9978-F98BC82317D3}" presName="node" presStyleLbl="node1" presStyleIdx="1" presStyleCnt="7">
        <dgm:presLayoutVars>
          <dgm:bulletEnabled val="1"/>
        </dgm:presLayoutVars>
      </dgm:prSet>
      <dgm:spPr/>
    </dgm:pt>
    <dgm:pt modelId="{9A6E0DC4-CDEC-4F37-AA2A-F37DE2988792}" type="pres">
      <dgm:prSet presAssocID="{70FCBCEC-68F0-465E-A135-C4CB37F498DC}" presName="sibTrans" presStyleLbl="sibTrans1D1" presStyleIdx="1" presStyleCnt="6"/>
      <dgm:spPr/>
    </dgm:pt>
    <dgm:pt modelId="{269583F7-456F-403D-B35A-102E91A551F7}" type="pres">
      <dgm:prSet presAssocID="{70FCBCEC-68F0-465E-A135-C4CB37F498DC}" presName="connectorText" presStyleLbl="sibTrans1D1" presStyleIdx="1" presStyleCnt="6"/>
      <dgm:spPr/>
    </dgm:pt>
    <dgm:pt modelId="{B675B902-9E56-4A5B-8BD6-6E98109A3FA3}" type="pres">
      <dgm:prSet presAssocID="{50F36C6F-7E49-4073-B1A1-D82235963558}" presName="node" presStyleLbl="node1" presStyleIdx="2" presStyleCnt="7">
        <dgm:presLayoutVars>
          <dgm:bulletEnabled val="1"/>
        </dgm:presLayoutVars>
      </dgm:prSet>
      <dgm:spPr/>
    </dgm:pt>
    <dgm:pt modelId="{23FDEDCA-28DD-46FA-9394-99481493C343}" type="pres">
      <dgm:prSet presAssocID="{43C09DE9-08F4-41FA-8A2C-01AC9953B7D1}" presName="sibTrans" presStyleLbl="sibTrans1D1" presStyleIdx="2" presStyleCnt="6"/>
      <dgm:spPr/>
    </dgm:pt>
    <dgm:pt modelId="{045C5D84-31D3-4D43-BCCC-2231A07D2201}" type="pres">
      <dgm:prSet presAssocID="{43C09DE9-08F4-41FA-8A2C-01AC9953B7D1}" presName="connectorText" presStyleLbl="sibTrans1D1" presStyleIdx="2" presStyleCnt="6"/>
      <dgm:spPr/>
    </dgm:pt>
    <dgm:pt modelId="{32B6A5DD-21C1-4E71-9848-B23255409E99}" type="pres">
      <dgm:prSet presAssocID="{6D67784F-55B4-4074-984F-F3535C9BDC6D}" presName="node" presStyleLbl="node1" presStyleIdx="3" presStyleCnt="7">
        <dgm:presLayoutVars>
          <dgm:bulletEnabled val="1"/>
        </dgm:presLayoutVars>
      </dgm:prSet>
      <dgm:spPr/>
    </dgm:pt>
    <dgm:pt modelId="{8CED32DF-77BA-4891-BB6D-918C4DCAEACB}" type="pres">
      <dgm:prSet presAssocID="{8266C38B-E68B-49D4-8E87-A735A4BD86ED}" presName="sibTrans" presStyleLbl="sibTrans1D1" presStyleIdx="3" presStyleCnt="6"/>
      <dgm:spPr/>
    </dgm:pt>
    <dgm:pt modelId="{3AD366AE-047D-42D1-8B1F-F1B94B42DC1F}" type="pres">
      <dgm:prSet presAssocID="{8266C38B-E68B-49D4-8E87-A735A4BD86ED}" presName="connectorText" presStyleLbl="sibTrans1D1" presStyleIdx="3" presStyleCnt="6"/>
      <dgm:spPr/>
    </dgm:pt>
    <dgm:pt modelId="{8CCF5CA5-886B-4747-A1FF-9E7BA2A279CF}" type="pres">
      <dgm:prSet presAssocID="{10483BDF-068C-4EC3-B796-8B0D195C3C45}" presName="node" presStyleLbl="node1" presStyleIdx="4" presStyleCnt="7">
        <dgm:presLayoutVars>
          <dgm:bulletEnabled val="1"/>
        </dgm:presLayoutVars>
      </dgm:prSet>
      <dgm:spPr/>
    </dgm:pt>
    <dgm:pt modelId="{A556DC7D-E6F6-4B35-BB97-4DAF920719C9}" type="pres">
      <dgm:prSet presAssocID="{AC18989E-9FBA-4643-B0A4-404787C67D0B}" presName="sibTrans" presStyleLbl="sibTrans1D1" presStyleIdx="4" presStyleCnt="6"/>
      <dgm:spPr/>
    </dgm:pt>
    <dgm:pt modelId="{2C3CCDFA-8776-4504-A041-D72B4B6E4ED0}" type="pres">
      <dgm:prSet presAssocID="{AC18989E-9FBA-4643-B0A4-404787C67D0B}" presName="connectorText" presStyleLbl="sibTrans1D1" presStyleIdx="4" presStyleCnt="6"/>
      <dgm:spPr/>
    </dgm:pt>
    <dgm:pt modelId="{0BA8433E-67E7-4DBF-97AA-5E1475654ABA}" type="pres">
      <dgm:prSet presAssocID="{0DFC25F6-F04E-486C-8B4C-A900FD733476}" presName="node" presStyleLbl="node1" presStyleIdx="5" presStyleCnt="7">
        <dgm:presLayoutVars>
          <dgm:bulletEnabled val="1"/>
        </dgm:presLayoutVars>
      </dgm:prSet>
      <dgm:spPr/>
    </dgm:pt>
    <dgm:pt modelId="{FEB57EA9-CC88-47EF-8B4F-B659D2A0C370}" type="pres">
      <dgm:prSet presAssocID="{910670A7-B714-4361-A256-0E99BE3DA3DC}" presName="sibTrans" presStyleLbl="sibTrans1D1" presStyleIdx="5" presStyleCnt="6"/>
      <dgm:spPr/>
    </dgm:pt>
    <dgm:pt modelId="{A5B627E7-7B71-425F-B844-9B8C840BF1C5}" type="pres">
      <dgm:prSet presAssocID="{910670A7-B714-4361-A256-0E99BE3DA3DC}" presName="connectorText" presStyleLbl="sibTrans1D1" presStyleIdx="5" presStyleCnt="6"/>
      <dgm:spPr/>
    </dgm:pt>
    <dgm:pt modelId="{D28113DF-B643-4DC7-BB78-D98B1981992A}" type="pres">
      <dgm:prSet presAssocID="{3B44BFB5-3777-4905-AE83-E31B093EC87D}" presName="node" presStyleLbl="node1" presStyleIdx="6" presStyleCnt="7" custLinFactNeighborX="47267" custLinFactNeighborY="5001">
        <dgm:presLayoutVars>
          <dgm:bulletEnabled val="1"/>
        </dgm:presLayoutVars>
      </dgm:prSet>
      <dgm:spPr/>
    </dgm:pt>
  </dgm:ptLst>
  <dgm:cxnLst>
    <dgm:cxn modelId="{0F43000D-7875-4F3E-A897-19F466F824A3}" type="presOf" srcId="{C454E432-83C3-48B0-9978-F98BC82317D3}" destId="{2617CE70-7E6E-408B-A0A3-D8228BAF3D0F}" srcOrd="0" destOrd="0" presId="urn:microsoft.com/office/officeart/2005/8/layout/bProcess3"/>
    <dgm:cxn modelId="{6AECD01A-8291-4754-B653-7BF5EDE1C994}" type="presOf" srcId="{8266C38B-E68B-49D4-8E87-A735A4BD86ED}" destId="{8CED32DF-77BA-4891-BB6D-918C4DCAEACB}" srcOrd="0" destOrd="0" presId="urn:microsoft.com/office/officeart/2005/8/layout/bProcess3"/>
    <dgm:cxn modelId="{424BE31D-0566-4A36-B934-EB3E13834FB3}" type="presOf" srcId="{AC18989E-9FBA-4643-B0A4-404787C67D0B}" destId="{A556DC7D-E6F6-4B35-BB97-4DAF920719C9}" srcOrd="0" destOrd="0" presId="urn:microsoft.com/office/officeart/2005/8/layout/bProcess3"/>
    <dgm:cxn modelId="{44C61E27-1E17-4168-B3FD-DA6606CBB2CB}" type="presOf" srcId="{910670A7-B714-4361-A256-0E99BE3DA3DC}" destId="{A5B627E7-7B71-425F-B844-9B8C840BF1C5}" srcOrd="1" destOrd="0" presId="urn:microsoft.com/office/officeart/2005/8/layout/bProcess3"/>
    <dgm:cxn modelId="{9F3C4E2C-23F9-47C0-906B-3848734703F5}" type="presOf" srcId="{8266C38B-E68B-49D4-8E87-A735A4BD86ED}" destId="{3AD366AE-047D-42D1-8B1F-F1B94B42DC1F}" srcOrd="1" destOrd="0" presId="urn:microsoft.com/office/officeart/2005/8/layout/bProcess3"/>
    <dgm:cxn modelId="{7BE81539-CC2B-4E09-A446-18DEDE79467E}" type="presOf" srcId="{3B44BFB5-3777-4905-AE83-E31B093EC87D}" destId="{D28113DF-B643-4DC7-BB78-D98B1981992A}" srcOrd="0" destOrd="0" presId="urn:microsoft.com/office/officeart/2005/8/layout/bProcess3"/>
    <dgm:cxn modelId="{D1D2A45C-402D-4CCB-AC50-92F2B344FD13}" type="presOf" srcId="{19CEB9F3-CD98-4745-B692-48467C68B304}" destId="{666FF080-DEA3-44FE-B7CF-E6DB41A44560}" srcOrd="0" destOrd="0" presId="urn:microsoft.com/office/officeart/2005/8/layout/bProcess3"/>
    <dgm:cxn modelId="{C322A748-BA2D-4F12-BEEE-B241A1630E5B}" srcId="{F0921005-9F9F-4BC4-8AB7-487A0E04F44A}" destId="{50F36C6F-7E49-4073-B1A1-D82235963558}" srcOrd="2" destOrd="0" parTransId="{EF61B8D9-314F-4082-A2E2-6A77CB6DD477}" sibTransId="{43C09DE9-08F4-41FA-8A2C-01AC9953B7D1}"/>
    <dgm:cxn modelId="{96E2B368-0936-4C53-A6F4-1E08F9CE47A7}" type="presOf" srcId="{910670A7-B714-4361-A256-0E99BE3DA3DC}" destId="{FEB57EA9-CC88-47EF-8B4F-B659D2A0C370}" srcOrd="0" destOrd="0" presId="urn:microsoft.com/office/officeart/2005/8/layout/bProcess3"/>
    <dgm:cxn modelId="{7C66A049-A53A-45D2-9310-0F60CD6924A8}" type="presOf" srcId="{70FCBCEC-68F0-465E-A135-C4CB37F498DC}" destId="{9A6E0DC4-CDEC-4F37-AA2A-F37DE2988792}" srcOrd="0" destOrd="0" presId="urn:microsoft.com/office/officeart/2005/8/layout/bProcess3"/>
    <dgm:cxn modelId="{121D444A-A830-4714-9F29-B522496F7F63}" srcId="{F0921005-9F9F-4BC4-8AB7-487A0E04F44A}" destId="{0DFC25F6-F04E-486C-8B4C-A900FD733476}" srcOrd="5" destOrd="0" parTransId="{6FD49950-902C-423C-B1AE-70A2D3A9FB9D}" sibTransId="{910670A7-B714-4361-A256-0E99BE3DA3DC}"/>
    <dgm:cxn modelId="{23CEBF6F-5A4C-4D18-8AF2-85D3AFAE5812}" type="presOf" srcId="{43C09DE9-08F4-41FA-8A2C-01AC9953B7D1}" destId="{045C5D84-31D3-4D43-BCCC-2231A07D2201}" srcOrd="1" destOrd="0" presId="urn:microsoft.com/office/officeart/2005/8/layout/bProcess3"/>
    <dgm:cxn modelId="{B90A4F54-B462-45EF-95A9-63EB067960BE}" type="presOf" srcId="{81E3FBFE-FE6D-4FA6-B96D-B3FF2F8C818E}" destId="{F49C0F1C-6FB3-460E-950D-E15954DD38B9}" srcOrd="0" destOrd="0" presId="urn:microsoft.com/office/officeart/2005/8/layout/bProcess3"/>
    <dgm:cxn modelId="{F954D974-47D2-4D04-A0DC-81B822FE815B}" srcId="{F0921005-9F9F-4BC4-8AB7-487A0E04F44A}" destId="{10483BDF-068C-4EC3-B796-8B0D195C3C45}" srcOrd="4" destOrd="0" parTransId="{B40145DA-A9F2-45D9-8E83-7905566E799B}" sibTransId="{AC18989E-9FBA-4643-B0A4-404787C67D0B}"/>
    <dgm:cxn modelId="{BF22CD59-6660-44EB-86FC-302D38A46F54}" type="presOf" srcId="{50F36C6F-7E49-4073-B1A1-D82235963558}" destId="{B675B902-9E56-4A5B-8BD6-6E98109A3FA3}" srcOrd="0" destOrd="0" presId="urn:microsoft.com/office/officeart/2005/8/layout/bProcess3"/>
    <dgm:cxn modelId="{4A972088-155B-4649-9115-32F5059AEB9D}" type="presOf" srcId="{AC18989E-9FBA-4643-B0A4-404787C67D0B}" destId="{2C3CCDFA-8776-4504-A041-D72B4B6E4ED0}" srcOrd="1" destOrd="0" presId="urn:microsoft.com/office/officeart/2005/8/layout/bProcess3"/>
    <dgm:cxn modelId="{12117688-F5D2-48F7-AB77-95B76AAFE29F}" srcId="{F0921005-9F9F-4BC4-8AB7-487A0E04F44A}" destId="{C454E432-83C3-48B0-9978-F98BC82317D3}" srcOrd="1" destOrd="0" parTransId="{DDEB8F92-0232-4C94-AC20-2F277AB3301A}" sibTransId="{70FCBCEC-68F0-465E-A135-C4CB37F498DC}"/>
    <dgm:cxn modelId="{0D403F8E-E154-4747-9FAC-E8643D06A03C}" type="presOf" srcId="{F0921005-9F9F-4BC4-8AB7-487A0E04F44A}" destId="{BF34114F-C474-4432-A048-066C9463A995}" srcOrd="0" destOrd="0" presId="urn:microsoft.com/office/officeart/2005/8/layout/bProcess3"/>
    <dgm:cxn modelId="{1AA9D88F-9A8B-444E-8D7E-75CA4C087A95}" type="presOf" srcId="{43C09DE9-08F4-41FA-8A2C-01AC9953B7D1}" destId="{23FDEDCA-28DD-46FA-9394-99481493C343}" srcOrd="0" destOrd="0" presId="urn:microsoft.com/office/officeart/2005/8/layout/bProcess3"/>
    <dgm:cxn modelId="{3556529C-ABD2-4F48-BD51-515BC3CD86CE}" srcId="{F0921005-9F9F-4BC4-8AB7-487A0E04F44A}" destId="{3B44BFB5-3777-4905-AE83-E31B093EC87D}" srcOrd="6" destOrd="0" parTransId="{063F2028-27B7-4CC4-BFBB-78B78F9AE6E0}" sibTransId="{389F55FF-CD75-40E9-AE20-C654BA6DAAB6}"/>
    <dgm:cxn modelId="{F9B682A0-AABD-4814-BB06-244CAC5DE099}" srcId="{F0921005-9F9F-4BC4-8AB7-487A0E04F44A}" destId="{6D67784F-55B4-4074-984F-F3535C9BDC6D}" srcOrd="3" destOrd="0" parTransId="{098396DF-8D73-4E21-A289-0E377C3AA6A8}" sibTransId="{8266C38B-E68B-49D4-8E87-A735A4BD86ED}"/>
    <dgm:cxn modelId="{1A6978A6-846D-42CE-B317-DDF43F155367}" type="presOf" srcId="{0DFC25F6-F04E-486C-8B4C-A900FD733476}" destId="{0BA8433E-67E7-4DBF-97AA-5E1475654ABA}" srcOrd="0" destOrd="0" presId="urn:microsoft.com/office/officeart/2005/8/layout/bProcess3"/>
    <dgm:cxn modelId="{A6A6A0AD-AA68-4D8D-B7E9-2AF633498048}" type="presOf" srcId="{70FCBCEC-68F0-465E-A135-C4CB37F498DC}" destId="{269583F7-456F-403D-B35A-102E91A551F7}" srcOrd="1" destOrd="0" presId="urn:microsoft.com/office/officeart/2005/8/layout/bProcess3"/>
    <dgm:cxn modelId="{332B43AE-983E-4068-B8A3-450BF0E1778B}" type="presOf" srcId="{19CEB9F3-CD98-4745-B692-48467C68B304}" destId="{16265BBE-1C85-45D6-BD5F-163ABC729AEA}" srcOrd="1" destOrd="0" presId="urn:microsoft.com/office/officeart/2005/8/layout/bProcess3"/>
    <dgm:cxn modelId="{D174A0C4-4689-442C-A8FA-DAA76847679D}" type="presOf" srcId="{6D67784F-55B4-4074-984F-F3535C9BDC6D}" destId="{32B6A5DD-21C1-4E71-9848-B23255409E99}" srcOrd="0" destOrd="0" presId="urn:microsoft.com/office/officeart/2005/8/layout/bProcess3"/>
    <dgm:cxn modelId="{C20D05E2-3720-444A-A6B8-38772325A94E}" srcId="{F0921005-9F9F-4BC4-8AB7-487A0E04F44A}" destId="{81E3FBFE-FE6D-4FA6-B96D-B3FF2F8C818E}" srcOrd="0" destOrd="0" parTransId="{93C885F3-CCA9-4C3D-AD69-233D8FE259E4}" sibTransId="{19CEB9F3-CD98-4745-B692-48467C68B304}"/>
    <dgm:cxn modelId="{9B7930E2-120B-40D0-AEB6-5CDD711362D1}" type="presOf" srcId="{10483BDF-068C-4EC3-B796-8B0D195C3C45}" destId="{8CCF5CA5-886B-4747-A1FF-9E7BA2A279CF}" srcOrd="0" destOrd="0" presId="urn:microsoft.com/office/officeart/2005/8/layout/bProcess3"/>
    <dgm:cxn modelId="{576D63DF-7372-4D46-BA0D-5B4B49AD2290}" type="presParOf" srcId="{BF34114F-C474-4432-A048-066C9463A995}" destId="{F49C0F1C-6FB3-460E-950D-E15954DD38B9}" srcOrd="0" destOrd="0" presId="urn:microsoft.com/office/officeart/2005/8/layout/bProcess3"/>
    <dgm:cxn modelId="{7A29E424-D2D7-4E43-BFC2-0A7A0A30B5E2}" type="presParOf" srcId="{BF34114F-C474-4432-A048-066C9463A995}" destId="{666FF080-DEA3-44FE-B7CF-E6DB41A44560}" srcOrd="1" destOrd="0" presId="urn:microsoft.com/office/officeart/2005/8/layout/bProcess3"/>
    <dgm:cxn modelId="{11ED1900-00DF-4693-9836-91D99A70F4EF}" type="presParOf" srcId="{666FF080-DEA3-44FE-B7CF-E6DB41A44560}" destId="{16265BBE-1C85-45D6-BD5F-163ABC729AEA}" srcOrd="0" destOrd="0" presId="urn:microsoft.com/office/officeart/2005/8/layout/bProcess3"/>
    <dgm:cxn modelId="{69990CB9-3541-408E-8125-12908DEA1CA4}" type="presParOf" srcId="{BF34114F-C474-4432-A048-066C9463A995}" destId="{2617CE70-7E6E-408B-A0A3-D8228BAF3D0F}" srcOrd="2" destOrd="0" presId="urn:microsoft.com/office/officeart/2005/8/layout/bProcess3"/>
    <dgm:cxn modelId="{BBFC4B15-8034-452A-A13B-91D5E39EE733}" type="presParOf" srcId="{BF34114F-C474-4432-A048-066C9463A995}" destId="{9A6E0DC4-CDEC-4F37-AA2A-F37DE2988792}" srcOrd="3" destOrd="0" presId="urn:microsoft.com/office/officeart/2005/8/layout/bProcess3"/>
    <dgm:cxn modelId="{5F09225E-DB44-4B3D-9307-E600A94D0C2B}" type="presParOf" srcId="{9A6E0DC4-CDEC-4F37-AA2A-F37DE2988792}" destId="{269583F7-456F-403D-B35A-102E91A551F7}" srcOrd="0" destOrd="0" presId="urn:microsoft.com/office/officeart/2005/8/layout/bProcess3"/>
    <dgm:cxn modelId="{9164A52A-9C2E-4885-B460-77903B60AFD1}" type="presParOf" srcId="{BF34114F-C474-4432-A048-066C9463A995}" destId="{B675B902-9E56-4A5B-8BD6-6E98109A3FA3}" srcOrd="4" destOrd="0" presId="urn:microsoft.com/office/officeart/2005/8/layout/bProcess3"/>
    <dgm:cxn modelId="{F01C7AE6-34FB-4E10-9D53-A988EC270D42}" type="presParOf" srcId="{BF34114F-C474-4432-A048-066C9463A995}" destId="{23FDEDCA-28DD-46FA-9394-99481493C343}" srcOrd="5" destOrd="0" presId="urn:microsoft.com/office/officeart/2005/8/layout/bProcess3"/>
    <dgm:cxn modelId="{CB48AC5B-A288-458F-A31C-608813D9C66E}" type="presParOf" srcId="{23FDEDCA-28DD-46FA-9394-99481493C343}" destId="{045C5D84-31D3-4D43-BCCC-2231A07D2201}" srcOrd="0" destOrd="0" presId="urn:microsoft.com/office/officeart/2005/8/layout/bProcess3"/>
    <dgm:cxn modelId="{6BAF064D-D965-4B51-A725-45D034391559}" type="presParOf" srcId="{BF34114F-C474-4432-A048-066C9463A995}" destId="{32B6A5DD-21C1-4E71-9848-B23255409E99}" srcOrd="6" destOrd="0" presId="urn:microsoft.com/office/officeart/2005/8/layout/bProcess3"/>
    <dgm:cxn modelId="{F96D8747-60D0-4B0A-AD29-6874A3171961}" type="presParOf" srcId="{BF34114F-C474-4432-A048-066C9463A995}" destId="{8CED32DF-77BA-4891-BB6D-918C4DCAEACB}" srcOrd="7" destOrd="0" presId="urn:microsoft.com/office/officeart/2005/8/layout/bProcess3"/>
    <dgm:cxn modelId="{A7234FBE-2A6F-4BD2-97C7-6260A8ABB488}" type="presParOf" srcId="{8CED32DF-77BA-4891-BB6D-918C4DCAEACB}" destId="{3AD366AE-047D-42D1-8B1F-F1B94B42DC1F}" srcOrd="0" destOrd="0" presId="urn:microsoft.com/office/officeart/2005/8/layout/bProcess3"/>
    <dgm:cxn modelId="{B601D260-AF33-466A-A9E1-028D5B529446}" type="presParOf" srcId="{BF34114F-C474-4432-A048-066C9463A995}" destId="{8CCF5CA5-886B-4747-A1FF-9E7BA2A279CF}" srcOrd="8" destOrd="0" presId="urn:microsoft.com/office/officeart/2005/8/layout/bProcess3"/>
    <dgm:cxn modelId="{B859C043-7A5B-45C9-A5A0-CB2D703CAA43}" type="presParOf" srcId="{BF34114F-C474-4432-A048-066C9463A995}" destId="{A556DC7D-E6F6-4B35-BB97-4DAF920719C9}" srcOrd="9" destOrd="0" presId="urn:microsoft.com/office/officeart/2005/8/layout/bProcess3"/>
    <dgm:cxn modelId="{9FC52E96-70A5-470F-8BEB-8E4C2F6D9186}" type="presParOf" srcId="{A556DC7D-E6F6-4B35-BB97-4DAF920719C9}" destId="{2C3CCDFA-8776-4504-A041-D72B4B6E4ED0}" srcOrd="0" destOrd="0" presId="urn:microsoft.com/office/officeart/2005/8/layout/bProcess3"/>
    <dgm:cxn modelId="{CC6E2C79-6B15-4EA6-964C-651BD4DE30E3}" type="presParOf" srcId="{BF34114F-C474-4432-A048-066C9463A995}" destId="{0BA8433E-67E7-4DBF-97AA-5E1475654ABA}" srcOrd="10" destOrd="0" presId="urn:microsoft.com/office/officeart/2005/8/layout/bProcess3"/>
    <dgm:cxn modelId="{D31A328F-02A8-4D46-8718-318ECD84154A}" type="presParOf" srcId="{BF34114F-C474-4432-A048-066C9463A995}" destId="{FEB57EA9-CC88-47EF-8B4F-B659D2A0C370}" srcOrd="11" destOrd="0" presId="urn:microsoft.com/office/officeart/2005/8/layout/bProcess3"/>
    <dgm:cxn modelId="{ACAD93EB-ED08-4555-88A6-5448E9F7BEB5}" type="presParOf" srcId="{FEB57EA9-CC88-47EF-8B4F-B659D2A0C370}" destId="{A5B627E7-7B71-425F-B844-9B8C840BF1C5}" srcOrd="0" destOrd="0" presId="urn:microsoft.com/office/officeart/2005/8/layout/bProcess3"/>
    <dgm:cxn modelId="{43F683D5-28E9-4A11-B19C-F21AE400405B}" type="presParOf" srcId="{BF34114F-C474-4432-A048-066C9463A995}" destId="{D28113DF-B643-4DC7-BB78-D98B1981992A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921005-9F9F-4BC4-8AB7-487A0E04F44A}" type="doc">
      <dgm:prSet loTypeId="urn:microsoft.com/office/officeart/2005/8/layout/bProcess3" loCatId="process" qsTypeId="urn:microsoft.com/office/officeart/2005/8/quickstyle/3d6" qsCatId="3D" csTypeId="urn:microsoft.com/office/officeart/2005/8/colors/accent1_2" csCatId="accent1" phldr="1"/>
      <dgm:spPr/>
    </dgm:pt>
    <dgm:pt modelId="{81E3FBFE-FE6D-4FA6-B96D-B3FF2F8C818E}">
      <dgm:prSet phldrT="[Text]"/>
      <dgm:spPr/>
      <dgm:t>
        <a:bodyPr/>
        <a:lstStyle/>
        <a:p>
          <a:r>
            <a:rPr lang="en-US" dirty="0"/>
            <a:t>Requesting Falcon9 wiki page for Web Scrapping</a:t>
          </a:r>
          <a:endParaRPr lang="en-IN" dirty="0"/>
        </a:p>
      </dgm:t>
    </dgm:pt>
    <dgm:pt modelId="{93C885F3-CCA9-4C3D-AD69-233D8FE259E4}" type="parTrans" cxnId="{C20D05E2-3720-444A-A6B8-38772325A94E}">
      <dgm:prSet/>
      <dgm:spPr/>
      <dgm:t>
        <a:bodyPr/>
        <a:lstStyle/>
        <a:p>
          <a:endParaRPr lang="en-IN"/>
        </a:p>
      </dgm:t>
    </dgm:pt>
    <dgm:pt modelId="{19CEB9F3-CD98-4745-B692-48467C68B304}" type="sibTrans" cxnId="{C20D05E2-3720-444A-A6B8-38772325A94E}">
      <dgm:prSet/>
      <dgm:spPr/>
      <dgm:t>
        <a:bodyPr/>
        <a:lstStyle/>
        <a:p>
          <a:endParaRPr lang="en-IN"/>
        </a:p>
      </dgm:t>
    </dgm:pt>
    <dgm:pt modelId="{C454E432-83C3-48B0-9978-F98BC82317D3}">
      <dgm:prSet phldrT="[Text]"/>
      <dgm:spPr/>
      <dgm:t>
        <a:bodyPr/>
        <a:lstStyle/>
        <a:p>
          <a:r>
            <a:rPr lang="en-US" dirty="0"/>
            <a:t>Extracting all columns and names from html table header</a:t>
          </a:r>
          <a:endParaRPr lang="en-IN" dirty="0"/>
        </a:p>
      </dgm:t>
    </dgm:pt>
    <dgm:pt modelId="{DDEB8F92-0232-4C94-AC20-2F277AB3301A}" type="parTrans" cxnId="{12117688-F5D2-48F7-AB77-95B76AAFE29F}">
      <dgm:prSet/>
      <dgm:spPr/>
      <dgm:t>
        <a:bodyPr/>
        <a:lstStyle/>
        <a:p>
          <a:endParaRPr lang="en-IN"/>
        </a:p>
      </dgm:t>
    </dgm:pt>
    <dgm:pt modelId="{70FCBCEC-68F0-465E-A135-C4CB37F498DC}" type="sibTrans" cxnId="{12117688-F5D2-48F7-AB77-95B76AAFE29F}">
      <dgm:prSet/>
      <dgm:spPr/>
      <dgm:t>
        <a:bodyPr/>
        <a:lstStyle/>
        <a:p>
          <a:endParaRPr lang="en-IN"/>
        </a:p>
      </dgm:t>
    </dgm:pt>
    <dgm:pt modelId="{50F36C6F-7E49-4073-B1A1-D82235963558}">
      <dgm:prSet phldrT="[Text]"/>
      <dgm:spPr/>
      <dgm:t>
        <a:bodyPr/>
        <a:lstStyle/>
        <a:p>
          <a:r>
            <a:rPr lang="en-US" dirty="0"/>
            <a:t>Converting to dataframe</a:t>
          </a:r>
          <a:endParaRPr lang="en-IN" dirty="0"/>
        </a:p>
      </dgm:t>
    </dgm:pt>
    <dgm:pt modelId="{EF61B8D9-314F-4082-A2E2-6A77CB6DD477}" type="parTrans" cxnId="{C322A748-BA2D-4F12-BEEE-B241A1630E5B}">
      <dgm:prSet/>
      <dgm:spPr/>
      <dgm:t>
        <a:bodyPr/>
        <a:lstStyle/>
        <a:p>
          <a:endParaRPr lang="en-IN"/>
        </a:p>
      </dgm:t>
    </dgm:pt>
    <dgm:pt modelId="{43C09DE9-08F4-41FA-8A2C-01AC9953B7D1}" type="sibTrans" cxnId="{C322A748-BA2D-4F12-BEEE-B241A1630E5B}">
      <dgm:prSet/>
      <dgm:spPr/>
      <dgm:t>
        <a:bodyPr/>
        <a:lstStyle/>
        <a:p>
          <a:endParaRPr lang="en-IN"/>
        </a:p>
      </dgm:t>
    </dgm:pt>
    <dgm:pt modelId="{3B44BFB5-3777-4905-AE83-E31B093EC87D}">
      <dgm:prSet phldrT="[Text]"/>
      <dgm:spPr/>
      <dgm:t>
        <a:bodyPr/>
        <a:lstStyle/>
        <a:p>
          <a:r>
            <a:rPr lang="en-US" dirty="0"/>
            <a:t>Export to CSV format</a:t>
          </a:r>
          <a:endParaRPr lang="en-IN" dirty="0"/>
        </a:p>
      </dgm:t>
    </dgm:pt>
    <dgm:pt modelId="{063F2028-27B7-4CC4-BFBB-78B78F9AE6E0}" type="parTrans" cxnId="{3556529C-ABD2-4F48-BD51-515BC3CD86CE}">
      <dgm:prSet/>
      <dgm:spPr/>
      <dgm:t>
        <a:bodyPr/>
        <a:lstStyle/>
        <a:p>
          <a:endParaRPr lang="en-IN"/>
        </a:p>
      </dgm:t>
    </dgm:pt>
    <dgm:pt modelId="{389F55FF-CD75-40E9-AE20-C654BA6DAAB6}" type="sibTrans" cxnId="{3556529C-ABD2-4F48-BD51-515BC3CD86CE}">
      <dgm:prSet/>
      <dgm:spPr/>
      <dgm:t>
        <a:bodyPr/>
        <a:lstStyle/>
        <a:p>
          <a:endParaRPr lang="en-IN"/>
        </a:p>
      </dgm:t>
    </dgm:pt>
    <dgm:pt modelId="{BF34114F-C474-4432-A048-066C9463A995}" type="pres">
      <dgm:prSet presAssocID="{F0921005-9F9F-4BC4-8AB7-487A0E04F44A}" presName="Name0" presStyleCnt="0">
        <dgm:presLayoutVars>
          <dgm:dir/>
          <dgm:resizeHandles val="exact"/>
        </dgm:presLayoutVars>
      </dgm:prSet>
      <dgm:spPr/>
    </dgm:pt>
    <dgm:pt modelId="{F49C0F1C-6FB3-460E-950D-E15954DD38B9}" type="pres">
      <dgm:prSet presAssocID="{81E3FBFE-FE6D-4FA6-B96D-B3FF2F8C818E}" presName="node" presStyleLbl="node1" presStyleIdx="0" presStyleCnt="4">
        <dgm:presLayoutVars>
          <dgm:bulletEnabled val="1"/>
        </dgm:presLayoutVars>
      </dgm:prSet>
      <dgm:spPr/>
    </dgm:pt>
    <dgm:pt modelId="{666FF080-DEA3-44FE-B7CF-E6DB41A44560}" type="pres">
      <dgm:prSet presAssocID="{19CEB9F3-CD98-4745-B692-48467C68B304}" presName="sibTrans" presStyleLbl="sibTrans1D1" presStyleIdx="0" presStyleCnt="3"/>
      <dgm:spPr/>
    </dgm:pt>
    <dgm:pt modelId="{16265BBE-1C85-45D6-BD5F-163ABC729AEA}" type="pres">
      <dgm:prSet presAssocID="{19CEB9F3-CD98-4745-B692-48467C68B304}" presName="connectorText" presStyleLbl="sibTrans1D1" presStyleIdx="0" presStyleCnt="3"/>
      <dgm:spPr/>
    </dgm:pt>
    <dgm:pt modelId="{2617CE70-7E6E-408B-A0A3-D8228BAF3D0F}" type="pres">
      <dgm:prSet presAssocID="{C454E432-83C3-48B0-9978-F98BC82317D3}" presName="node" presStyleLbl="node1" presStyleIdx="1" presStyleCnt="4">
        <dgm:presLayoutVars>
          <dgm:bulletEnabled val="1"/>
        </dgm:presLayoutVars>
      </dgm:prSet>
      <dgm:spPr/>
    </dgm:pt>
    <dgm:pt modelId="{9A6E0DC4-CDEC-4F37-AA2A-F37DE2988792}" type="pres">
      <dgm:prSet presAssocID="{70FCBCEC-68F0-465E-A135-C4CB37F498DC}" presName="sibTrans" presStyleLbl="sibTrans1D1" presStyleIdx="1" presStyleCnt="3"/>
      <dgm:spPr/>
    </dgm:pt>
    <dgm:pt modelId="{269583F7-456F-403D-B35A-102E91A551F7}" type="pres">
      <dgm:prSet presAssocID="{70FCBCEC-68F0-465E-A135-C4CB37F498DC}" presName="connectorText" presStyleLbl="sibTrans1D1" presStyleIdx="1" presStyleCnt="3"/>
      <dgm:spPr/>
    </dgm:pt>
    <dgm:pt modelId="{B675B902-9E56-4A5B-8BD6-6E98109A3FA3}" type="pres">
      <dgm:prSet presAssocID="{50F36C6F-7E49-4073-B1A1-D82235963558}" presName="node" presStyleLbl="node1" presStyleIdx="2" presStyleCnt="4">
        <dgm:presLayoutVars>
          <dgm:bulletEnabled val="1"/>
        </dgm:presLayoutVars>
      </dgm:prSet>
      <dgm:spPr/>
    </dgm:pt>
    <dgm:pt modelId="{23FDEDCA-28DD-46FA-9394-99481493C343}" type="pres">
      <dgm:prSet presAssocID="{43C09DE9-08F4-41FA-8A2C-01AC9953B7D1}" presName="sibTrans" presStyleLbl="sibTrans1D1" presStyleIdx="2" presStyleCnt="3"/>
      <dgm:spPr/>
    </dgm:pt>
    <dgm:pt modelId="{045C5D84-31D3-4D43-BCCC-2231A07D2201}" type="pres">
      <dgm:prSet presAssocID="{43C09DE9-08F4-41FA-8A2C-01AC9953B7D1}" presName="connectorText" presStyleLbl="sibTrans1D1" presStyleIdx="2" presStyleCnt="3"/>
      <dgm:spPr/>
    </dgm:pt>
    <dgm:pt modelId="{D28113DF-B643-4DC7-BB78-D98B1981992A}" type="pres">
      <dgm:prSet presAssocID="{3B44BFB5-3777-4905-AE83-E31B093EC87D}" presName="node" presStyleLbl="node1" presStyleIdx="3" presStyleCnt="4" custLinFactNeighborX="93" custLinFactNeighborY="-4330">
        <dgm:presLayoutVars>
          <dgm:bulletEnabled val="1"/>
        </dgm:presLayoutVars>
      </dgm:prSet>
      <dgm:spPr/>
    </dgm:pt>
  </dgm:ptLst>
  <dgm:cxnLst>
    <dgm:cxn modelId="{0F43000D-7875-4F3E-A897-19F466F824A3}" type="presOf" srcId="{C454E432-83C3-48B0-9978-F98BC82317D3}" destId="{2617CE70-7E6E-408B-A0A3-D8228BAF3D0F}" srcOrd="0" destOrd="0" presId="urn:microsoft.com/office/officeart/2005/8/layout/bProcess3"/>
    <dgm:cxn modelId="{7BE81539-CC2B-4E09-A446-18DEDE79467E}" type="presOf" srcId="{3B44BFB5-3777-4905-AE83-E31B093EC87D}" destId="{D28113DF-B643-4DC7-BB78-D98B1981992A}" srcOrd="0" destOrd="0" presId="urn:microsoft.com/office/officeart/2005/8/layout/bProcess3"/>
    <dgm:cxn modelId="{D1D2A45C-402D-4CCB-AC50-92F2B344FD13}" type="presOf" srcId="{19CEB9F3-CD98-4745-B692-48467C68B304}" destId="{666FF080-DEA3-44FE-B7CF-E6DB41A44560}" srcOrd="0" destOrd="0" presId="urn:microsoft.com/office/officeart/2005/8/layout/bProcess3"/>
    <dgm:cxn modelId="{C322A748-BA2D-4F12-BEEE-B241A1630E5B}" srcId="{F0921005-9F9F-4BC4-8AB7-487A0E04F44A}" destId="{50F36C6F-7E49-4073-B1A1-D82235963558}" srcOrd="2" destOrd="0" parTransId="{EF61B8D9-314F-4082-A2E2-6A77CB6DD477}" sibTransId="{43C09DE9-08F4-41FA-8A2C-01AC9953B7D1}"/>
    <dgm:cxn modelId="{7C66A049-A53A-45D2-9310-0F60CD6924A8}" type="presOf" srcId="{70FCBCEC-68F0-465E-A135-C4CB37F498DC}" destId="{9A6E0DC4-CDEC-4F37-AA2A-F37DE2988792}" srcOrd="0" destOrd="0" presId="urn:microsoft.com/office/officeart/2005/8/layout/bProcess3"/>
    <dgm:cxn modelId="{23CEBF6F-5A4C-4D18-8AF2-85D3AFAE5812}" type="presOf" srcId="{43C09DE9-08F4-41FA-8A2C-01AC9953B7D1}" destId="{045C5D84-31D3-4D43-BCCC-2231A07D2201}" srcOrd="1" destOrd="0" presId="urn:microsoft.com/office/officeart/2005/8/layout/bProcess3"/>
    <dgm:cxn modelId="{B90A4F54-B462-45EF-95A9-63EB067960BE}" type="presOf" srcId="{81E3FBFE-FE6D-4FA6-B96D-B3FF2F8C818E}" destId="{F49C0F1C-6FB3-460E-950D-E15954DD38B9}" srcOrd="0" destOrd="0" presId="urn:microsoft.com/office/officeart/2005/8/layout/bProcess3"/>
    <dgm:cxn modelId="{BF22CD59-6660-44EB-86FC-302D38A46F54}" type="presOf" srcId="{50F36C6F-7E49-4073-B1A1-D82235963558}" destId="{B675B902-9E56-4A5B-8BD6-6E98109A3FA3}" srcOrd="0" destOrd="0" presId="urn:microsoft.com/office/officeart/2005/8/layout/bProcess3"/>
    <dgm:cxn modelId="{12117688-F5D2-48F7-AB77-95B76AAFE29F}" srcId="{F0921005-9F9F-4BC4-8AB7-487A0E04F44A}" destId="{C454E432-83C3-48B0-9978-F98BC82317D3}" srcOrd="1" destOrd="0" parTransId="{DDEB8F92-0232-4C94-AC20-2F277AB3301A}" sibTransId="{70FCBCEC-68F0-465E-A135-C4CB37F498DC}"/>
    <dgm:cxn modelId="{0D403F8E-E154-4747-9FAC-E8643D06A03C}" type="presOf" srcId="{F0921005-9F9F-4BC4-8AB7-487A0E04F44A}" destId="{BF34114F-C474-4432-A048-066C9463A995}" srcOrd="0" destOrd="0" presId="urn:microsoft.com/office/officeart/2005/8/layout/bProcess3"/>
    <dgm:cxn modelId="{1AA9D88F-9A8B-444E-8D7E-75CA4C087A95}" type="presOf" srcId="{43C09DE9-08F4-41FA-8A2C-01AC9953B7D1}" destId="{23FDEDCA-28DD-46FA-9394-99481493C343}" srcOrd="0" destOrd="0" presId="urn:microsoft.com/office/officeart/2005/8/layout/bProcess3"/>
    <dgm:cxn modelId="{3556529C-ABD2-4F48-BD51-515BC3CD86CE}" srcId="{F0921005-9F9F-4BC4-8AB7-487A0E04F44A}" destId="{3B44BFB5-3777-4905-AE83-E31B093EC87D}" srcOrd="3" destOrd="0" parTransId="{063F2028-27B7-4CC4-BFBB-78B78F9AE6E0}" sibTransId="{389F55FF-CD75-40E9-AE20-C654BA6DAAB6}"/>
    <dgm:cxn modelId="{A6A6A0AD-AA68-4D8D-B7E9-2AF633498048}" type="presOf" srcId="{70FCBCEC-68F0-465E-A135-C4CB37F498DC}" destId="{269583F7-456F-403D-B35A-102E91A551F7}" srcOrd="1" destOrd="0" presId="urn:microsoft.com/office/officeart/2005/8/layout/bProcess3"/>
    <dgm:cxn modelId="{332B43AE-983E-4068-B8A3-450BF0E1778B}" type="presOf" srcId="{19CEB9F3-CD98-4745-B692-48467C68B304}" destId="{16265BBE-1C85-45D6-BD5F-163ABC729AEA}" srcOrd="1" destOrd="0" presId="urn:microsoft.com/office/officeart/2005/8/layout/bProcess3"/>
    <dgm:cxn modelId="{C20D05E2-3720-444A-A6B8-38772325A94E}" srcId="{F0921005-9F9F-4BC4-8AB7-487A0E04F44A}" destId="{81E3FBFE-FE6D-4FA6-B96D-B3FF2F8C818E}" srcOrd="0" destOrd="0" parTransId="{93C885F3-CCA9-4C3D-AD69-233D8FE259E4}" sibTransId="{19CEB9F3-CD98-4745-B692-48467C68B304}"/>
    <dgm:cxn modelId="{576D63DF-7372-4D46-BA0D-5B4B49AD2290}" type="presParOf" srcId="{BF34114F-C474-4432-A048-066C9463A995}" destId="{F49C0F1C-6FB3-460E-950D-E15954DD38B9}" srcOrd="0" destOrd="0" presId="urn:microsoft.com/office/officeart/2005/8/layout/bProcess3"/>
    <dgm:cxn modelId="{7A29E424-D2D7-4E43-BFC2-0A7A0A30B5E2}" type="presParOf" srcId="{BF34114F-C474-4432-A048-066C9463A995}" destId="{666FF080-DEA3-44FE-B7CF-E6DB41A44560}" srcOrd="1" destOrd="0" presId="urn:microsoft.com/office/officeart/2005/8/layout/bProcess3"/>
    <dgm:cxn modelId="{11ED1900-00DF-4693-9836-91D99A70F4EF}" type="presParOf" srcId="{666FF080-DEA3-44FE-B7CF-E6DB41A44560}" destId="{16265BBE-1C85-45D6-BD5F-163ABC729AEA}" srcOrd="0" destOrd="0" presId="urn:microsoft.com/office/officeart/2005/8/layout/bProcess3"/>
    <dgm:cxn modelId="{69990CB9-3541-408E-8125-12908DEA1CA4}" type="presParOf" srcId="{BF34114F-C474-4432-A048-066C9463A995}" destId="{2617CE70-7E6E-408B-A0A3-D8228BAF3D0F}" srcOrd="2" destOrd="0" presId="urn:microsoft.com/office/officeart/2005/8/layout/bProcess3"/>
    <dgm:cxn modelId="{BBFC4B15-8034-452A-A13B-91D5E39EE733}" type="presParOf" srcId="{BF34114F-C474-4432-A048-066C9463A995}" destId="{9A6E0DC4-CDEC-4F37-AA2A-F37DE2988792}" srcOrd="3" destOrd="0" presId="urn:microsoft.com/office/officeart/2005/8/layout/bProcess3"/>
    <dgm:cxn modelId="{5F09225E-DB44-4B3D-9307-E600A94D0C2B}" type="presParOf" srcId="{9A6E0DC4-CDEC-4F37-AA2A-F37DE2988792}" destId="{269583F7-456F-403D-B35A-102E91A551F7}" srcOrd="0" destOrd="0" presId="urn:microsoft.com/office/officeart/2005/8/layout/bProcess3"/>
    <dgm:cxn modelId="{9164A52A-9C2E-4885-B460-77903B60AFD1}" type="presParOf" srcId="{BF34114F-C474-4432-A048-066C9463A995}" destId="{B675B902-9E56-4A5B-8BD6-6E98109A3FA3}" srcOrd="4" destOrd="0" presId="urn:microsoft.com/office/officeart/2005/8/layout/bProcess3"/>
    <dgm:cxn modelId="{F01C7AE6-34FB-4E10-9D53-A988EC270D42}" type="presParOf" srcId="{BF34114F-C474-4432-A048-066C9463A995}" destId="{23FDEDCA-28DD-46FA-9394-99481493C343}" srcOrd="5" destOrd="0" presId="urn:microsoft.com/office/officeart/2005/8/layout/bProcess3"/>
    <dgm:cxn modelId="{CB48AC5B-A288-458F-A31C-608813D9C66E}" type="presParOf" srcId="{23FDEDCA-28DD-46FA-9394-99481493C343}" destId="{045C5D84-31D3-4D43-BCCC-2231A07D2201}" srcOrd="0" destOrd="0" presId="urn:microsoft.com/office/officeart/2005/8/layout/bProcess3"/>
    <dgm:cxn modelId="{43F683D5-28E9-4A11-B19C-F21AE400405B}" type="presParOf" srcId="{BF34114F-C474-4432-A048-066C9463A995}" destId="{D28113DF-B643-4DC7-BB78-D98B1981992A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921005-9F9F-4BC4-8AB7-487A0E04F44A}" type="doc">
      <dgm:prSet loTypeId="urn:microsoft.com/office/officeart/2005/8/layout/bProcess3" loCatId="process" qsTypeId="urn:microsoft.com/office/officeart/2005/8/quickstyle/3d6" qsCatId="3D" csTypeId="urn:microsoft.com/office/officeart/2005/8/colors/accent1_2" csCatId="accent1" phldr="1"/>
      <dgm:spPr/>
    </dgm:pt>
    <dgm:pt modelId="{81E3FBFE-FE6D-4FA6-B96D-B3FF2F8C818E}">
      <dgm:prSet phldrT="[Text]"/>
      <dgm:spPr/>
      <dgm:t>
        <a:bodyPr/>
        <a:lstStyle/>
        <a:p>
          <a:r>
            <a:rPr lang="en-US" dirty="0"/>
            <a:t>Calculate the number of launches on each site</a:t>
          </a:r>
          <a:endParaRPr lang="en-IN" dirty="0"/>
        </a:p>
      </dgm:t>
    </dgm:pt>
    <dgm:pt modelId="{93C885F3-CCA9-4C3D-AD69-233D8FE259E4}" type="parTrans" cxnId="{C20D05E2-3720-444A-A6B8-38772325A94E}">
      <dgm:prSet/>
      <dgm:spPr/>
      <dgm:t>
        <a:bodyPr/>
        <a:lstStyle/>
        <a:p>
          <a:endParaRPr lang="en-IN"/>
        </a:p>
      </dgm:t>
    </dgm:pt>
    <dgm:pt modelId="{19CEB9F3-CD98-4745-B692-48467C68B304}" type="sibTrans" cxnId="{C20D05E2-3720-444A-A6B8-38772325A94E}">
      <dgm:prSet/>
      <dgm:spPr/>
      <dgm:t>
        <a:bodyPr/>
        <a:lstStyle/>
        <a:p>
          <a:endParaRPr lang="en-IN"/>
        </a:p>
      </dgm:t>
    </dgm:pt>
    <dgm:pt modelId="{C454E432-83C3-48B0-9978-F98BC82317D3}">
      <dgm:prSet phldrT="[Text]"/>
      <dgm:spPr/>
      <dgm:t>
        <a:bodyPr/>
        <a:lstStyle/>
        <a:p>
          <a:r>
            <a:rPr lang="en-US" dirty="0"/>
            <a:t>Calculate the number and occurrence of each orbit</a:t>
          </a:r>
          <a:endParaRPr lang="en-IN" dirty="0"/>
        </a:p>
      </dgm:t>
    </dgm:pt>
    <dgm:pt modelId="{DDEB8F92-0232-4C94-AC20-2F277AB3301A}" type="parTrans" cxnId="{12117688-F5D2-48F7-AB77-95B76AAFE29F}">
      <dgm:prSet/>
      <dgm:spPr/>
      <dgm:t>
        <a:bodyPr/>
        <a:lstStyle/>
        <a:p>
          <a:endParaRPr lang="en-IN"/>
        </a:p>
      </dgm:t>
    </dgm:pt>
    <dgm:pt modelId="{70FCBCEC-68F0-465E-A135-C4CB37F498DC}" type="sibTrans" cxnId="{12117688-F5D2-48F7-AB77-95B76AAFE29F}">
      <dgm:prSet/>
      <dgm:spPr/>
      <dgm:t>
        <a:bodyPr/>
        <a:lstStyle/>
        <a:p>
          <a:endParaRPr lang="en-IN"/>
        </a:p>
      </dgm:t>
    </dgm:pt>
    <dgm:pt modelId="{50F36C6F-7E49-4073-B1A1-D82235963558}">
      <dgm:prSet phldrT="[Text]"/>
      <dgm:spPr/>
      <dgm:t>
        <a:bodyPr/>
        <a:lstStyle/>
        <a:p>
          <a:r>
            <a:rPr lang="en-US" dirty="0"/>
            <a:t>Calculate the number and occurrence of each mission outcome per orbit type</a:t>
          </a:r>
          <a:endParaRPr lang="en-IN" dirty="0"/>
        </a:p>
      </dgm:t>
    </dgm:pt>
    <dgm:pt modelId="{EF61B8D9-314F-4082-A2E2-6A77CB6DD477}" type="parTrans" cxnId="{C322A748-BA2D-4F12-BEEE-B241A1630E5B}">
      <dgm:prSet/>
      <dgm:spPr/>
      <dgm:t>
        <a:bodyPr/>
        <a:lstStyle/>
        <a:p>
          <a:endParaRPr lang="en-IN"/>
        </a:p>
      </dgm:t>
    </dgm:pt>
    <dgm:pt modelId="{43C09DE9-08F4-41FA-8A2C-01AC9953B7D1}" type="sibTrans" cxnId="{C322A748-BA2D-4F12-BEEE-B241A1630E5B}">
      <dgm:prSet/>
      <dgm:spPr/>
      <dgm:t>
        <a:bodyPr/>
        <a:lstStyle/>
        <a:p>
          <a:endParaRPr lang="en-IN"/>
        </a:p>
      </dgm:t>
    </dgm:pt>
    <dgm:pt modelId="{3B44BFB5-3777-4905-AE83-E31B093EC87D}">
      <dgm:prSet phldrT="[Text]"/>
      <dgm:spPr/>
      <dgm:t>
        <a:bodyPr/>
        <a:lstStyle/>
        <a:p>
          <a:r>
            <a:rPr lang="en-US" dirty="0"/>
            <a:t>Export to CSV format</a:t>
          </a:r>
          <a:endParaRPr lang="en-IN" dirty="0"/>
        </a:p>
      </dgm:t>
    </dgm:pt>
    <dgm:pt modelId="{063F2028-27B7-4CC4-BFBB-78B78F9AE6E0}" type="parTrans" cxnId="{3556529C-ABD2-4F48-BD51-515BC3CD86CE}">
      <dgm:prSet/>
      <dgm:spPr/>
      <dgm:t>
        <a:bodyPr/>
        <a:lstStyle/>
        <a:p>
          <a:endParaRPr lang="en-IN"/>
        </a:p>
      </dgm:t>
    </dgm:pt>
    <dgm:pt modelId="{389F55FF-CD75-40E9-AE20-C654BA6DAAB6}" type="sibTrans" cxnId="{3556529C-ABD2-4F48-BD51-515BC3CD86CE}">
      <dgm:prSet/>
      <dgm:spPr/>
      <dgm:t>
        <a:bodyPr/>
        <a:lstStyle/>
        <a:p>
          <a:endParaRPr lang="en-IN"/>
        </a:p>
      </dgm:t>
    </dgm:pt>
    <dgm:pt modelId="{5249B3C7-0F26-461E-A3F7-BCF09EFACDE7}">
      <dgm:prSet phldrT="[Text]"/>
      <dgm:spPr/>
      <dgm:t>
        <a:bodyPr/>
        <a:lstStyle/>
        <a:p>
          <a:r>
            <a:rPr lang="en-US" dirty="0"/>
            <a:t>Create a landing outcome label from outcome column using one-hot encoding</a:t>
          </a:r>
          <a:endParaRPr lang="en-IN" dirty="0"/>
        </a:p>
      </dgm:t>
    </dgm:pt>
    <dgm:pt modelId="{7CFDB52D-D3BD-4526-9F65-63B228E0AE81}" type="parTrans" cxnId="{CA5585CA-AB9E-4FE2-AD1B-5E773E65F8CE}">
      <dgm:prSet/>
      <dgm:spPr/>
      <dgm:t>
        <a:bodyPr/>
        <a:lstStyle/>
        <a:p>
          <a:endParaRPr lang="en-IN"/>
        </a:p>
      </dgm:t>
    </dgm:pt>
    <dgm:pt modelId="{BC0FC37A-0214-4C16-BD5E-B05BD145A706}" type="sibTrans" cxnId="{CA5585CA-AB9E-4FE2-AD1B-5E773E65F8CE}">
      <dgm:prSet/>
      <dgm:spPr/>
      <dgm:t>
        <a:bodyPr/>
        <a:lstStyle/>
        <a:p>
          <a:endParaRPr lang="en-IN"/>
        </a:p>
      </dgm:t>
    </dgm:pt>
    <dgm:pt modelId="{BF34114F-C474-4432-A048-066C9463A995}" type="pres">
      <dgm:prSet presAssocID="{F0921005-9F9F-4BC4-8AB7-487A0E04F44A}" presName="Name0" presStyleCnt="0">
        <dgm:presLayoutVars>
          <dgm:dir/>
          <dgm:resizeHandles val="exact"/>
        </dgm:presLayoutVars>
      </dgm:prSet>
      <dgm:spPr/>
    </dgm:pt>
    <dgm:pt modelId="{F49C0F1C-6FB3-460E-950D-E15954DD38B9}" type="pres">
      <dgm:prSet presAssocID="{81E3FBFE-FE6D-4FA6-B96D-B3FF2F8C818E}" presName="node" presStyleLbl="node1" presStyleIdx="0" presStyleCnt="5">
        <dgm:presLayoutVars>
          <dgm:bulletEnabled val="1"/>
        </dgm:presLayoutVars>
      </dgm:prSet>
      <dgm:spPr/>
    </dgm:pt>
    <dgm:pt modelId="{666FF080-DEA3-44FE-B7CF-E6DB41A44560}" type="pres">
      <dgm:prSet presAssocID="{19CEB9F3-CD98-4745-B692-48467C68B304}" presName="sibTrans" presStyleLbl="sibTrans1D1" presStyleIdx="0" presStyleCnt="4"/>
      <dgm:spPr/>
    </dgm:pt>
    <dgm:pt modelId="{16265BBE-1C85-45D6-BD5F-163ABC729AEA}" type="pres">
      <dgm:prSet presAssocID="{19CEB9F3-CD98-4745-B692-48467C68B304}" presName="connectorText" presStyleLbl="sibTrans1D1" presStyleIdx="0" presStyleCnt="4"/>
      <dgm:spPr/>
    </dgm:pt>
    <dgm:pt modelId="{2617CE70-7E6E-408B-A0A3-D8228BAF3D0F}" type="pres">
      <dgm:prSet presAssocID="{C454E432-83C3-48B0-9978-F98BC82317D3}" presName="node" presStyleLbl="node1" presStyleIdx="1" presStyleCnt="5">
        <dgm:presLayoutVars>
          <dgm:bulletEnabled val="1"/>
        </dgm:presLayoutVars>
      </dgm:prSet>
      <dgm:spPr/>
    </dgm:pt>
    <dgm:pt modelId="{9A6E0DC4-CDEC-4F37-AA2A-F37DE2988792}" type="pres">
      <dgm:prSet presAssocID="{70FCBCEC-68F0-465E-A135-C4CB37F498DC}" presName="sibTrans" presStyleLbl="sibTrans1D1" presStyleIdx="1" presStyleCnt="4"/>
      <dgm:spPr/>
    </dgm:pt>
    <dgm:pt modelId="{269583F7-456F-403D-B35A-102E91A551F7}" type="pres">
      <dgm:prSet presAssocID="{70FCBCEC-68F0-465E-A135-C4CB37F498DC}" presName="connectorText" presStyleLbl="sibTrans1D1" presStyleIdx="1" presStyleCnt="4"/>
      <dgm:spPr/>
    </dgm:pt>
    <dgm:pt modelId="{B675B902-9E56-4A5B-8BD6-6E98109A3FA3}" type="pres">
      <dgm:prSet presAssocID="{50F36C6F-7E49-4073-B1A1-D82235963558}" presName="node" presStyleLbl="node1" presStyleIdx="2" presStyleCnt="5">
        <dgm:presLayoutVars>
          <dgm:bulletEnabled val="1"/>
        </dgm:presLayoutVars>
      </dgm:prSet>
      <dgm:spPr/>
    </dgm:pt>
    <dgm:pt modelId="{23FDEDCA-28DD-46FA-9394-99481493C343}" type="pres">
      <dgm:prSet presAssocID="{43C09DE9-08F4-41FA-8A2C-01AC9953B7D1}" presName="sibTrans" presStyleLbl="sibTrans1D1" presStyleIdx="2" presStyleCnt="4"/>
      <dgm:spPr/>
    </dgm:pt>
    <dgm:pt modelId="{045C5D84-31D3-4D43-BCCC-2231A07D2201}" type="pres">
      <dgm:prSet presAssocID="{43C09DE9-08F4-41FA-8A2C-01AC9953B7D1}" presName="connectorText" presStyleLbl="sibTrans1D1" presStyleIdx="2" presStyleCnt="4"/>
      <dgm:spPr/>
    </dgm:pt>
    <dgm:pt modelId="{26A92C32-D03A-4C3F-9F72-B2ABECC75A59}" type="pres">
      <dgm:prSet presAssocID="{5249B3C7-0F26-461E-A3F7-BCF09EFACDE7}" presName="node" presStyleLbl="node1" presStyleIdx="3" presStyleCnt="5">
        <dgm:presLayoutVars>
          <dgm:bulletEnabled val="1"/>
        </dgm:presLayoutVars>
      </dgm:prSet>
      <dgm:spPr/>
    </dgm:pt>
    <dgm:pt modelId="{865862B8-02FD-4D1D-B253-CB2D94158693}" type="pres">
      <dgm:prSet presAssocID="{BC0FC37A-0214-4C16-BD5E-B05BD145A706}" presName="sibTrans" presStyleLbl="sibTrans1D1" presStyleIdx="3" presStyleCnt="4"/>
      <dgm:spPr/>
    </dgm:pt>
    <dgm:pt modelId="{87486FC1-D4B4-4C22-87CE-FB97B3A19A6E}" type="pres">
      <dgm:prSet presAssocID="{BC0FC37A-0214-4C16-BD5E-B05BD145A706}" presName="connectorText" presStyleLbl="sibTrans1D1" presStyleIdx="3" presStyleCnt="4"/>
      <dgm:spPr/>
    </dgm:pt>
    <dgm:pt modelId="{D28113DF-B643-4DC7-BB78-D98B1981992A}" type="pres">
      <dgm:prSet presAssocID="{3B44BFB5-3777-4905-AE83-E31B093EC87D}" presName="node" presStyleLbl="node1" presStyleIdx="4" presStyleCnt="5" custLinFactNeighborX="65123" custLinFactNeighborY="5001">
        <dgm:presLayoutVars>
          <dgm:bulletEnabled val="1"/>
        </dgm:presLayoutVars>
      </dgm:prSet>
      <dgm:spPr/>
    </dgm:pt>
  </dgm:ptLst>
  <dgm:cxnLst>
    <dgm:cxn modelId="{0F43000D-7875-4F3E-A897-19F466F824A3}" type="presOf" srcId="{C454E432-83C3-48B0-9978-F98BC82317D3}" destId="{2617CE70-7E6E-408B-A0A3-D8228BAF3D0F}" srcOrd="0" destOrd="0" presId="urn:microsoft.com/office/officeart/2005/8/layout/bProcess3"/>
    <dgm:cxn modelId="{B7366938-B77B-4CBB-A39E-593C62B47D35}" type="presOf" srcId="{5249B3C7-0F26-461E-A3F7-BCF09EFACDE7}" destId="{26A92C32-D03A-4C3F-9F72-B2ABECC75A59}" srcOrd="0" destOrd="0" presId="urn:microsoft.com/office/officeart/2005/8/layout/bProcess3"/>
    <dgm:cxn modelId="{7BE81539-CC2B-4E09-A446-18DEDE79467E}" type="presOf" srcId="{3B44BFB5-3777-4905-AE83-E31B093EC87D}" destId="{D28113DF-B643-4DC7-BB78-D98B1981992A}" srcOrd="0" destOrd="0" presId="urn:microsoft.com/office/officeart/2005/8/layout/bProcess3"/>
    <dgm:cxn modelId="{D1D2A45C-402D-4CCB-AC50-92F2B344FD13}" type="presOf" srcId="{19CEB9F3-CD98-4745-B692-48467C68B304}" destId="{666FF080-DEA3-44FE-B7CF-E6DB41A44560}" srcOrd="0" destOrd="0" presId="urn:microsoft.com/office/officeart/2005/8/layout/bProcess3"/>
    <dgm:cxn modelId="{C322A748-BA2D-4F12-BEEE-B241A1630E5B}" srcId="{F0921005-9F9F-4BC4-8AB7-487A0E04F44A}" destId="{50F36C6F-7E49-4073-B1A1-D82235963558}" srcOrd="2" destOrd="0" parTransId="{EF61B8D9-314F-4082-A2E2-6A77CB6DD477}" sibTransId="{43C09DE9-08F4-41FA-8A2C-01AC9953B7D1}"/>
    <dgm:cxn modelId="{7C66A049-A53A-45D2-9310-0F60CD6924A8}" type="presOf" srcId="{70FCBCEC-68F0-465E-A135-C4CB37F498DC}" destId="{9A6E0DC4-CDEC-4F37-AA2A-F37DE2988792}" srcOrd="0" destOrd="0" presId="urn:microsoft.com/office/officeart/2005/8/layout/bProcess3"/>
    <dgm:cxn modelId="{23CEBF6F-5A4C-4D18-8AF2-85D3AFAE5812}" type="presOf" srcId="{43C09DE9-08F4-41FA-8A2C-01AC9953B7D1}" destId="{045C5D84-31D3-4D43-BCCC-2231A07D2201}" srcOrd="1" destOrd="0" presId="urn:microsoft.com/office/officeart/2005/8/layout/bProcess3"/>
    <dgm:cxn modelId="{B90A4F54-B462-45EF-95A9-63EB067960BE}" type="presOf" srcId="{81E3FBFE-FE6D-4FA6-B96D-B3FF2F8C818E}" destId="{F49C0F1C-6FB3-460E-950D-E15954DD38B9}" srcOrd="0" destOrd="0" presId="urn:microsoft.com/office/officeart/2005/8/layout/bProcess3"/>
    <dgm:cxn modelId="{BF22CD59-6660-44EB-86FC-302D38A46F54}" type="presOf" srcId="{50F36C6F-7E49-4073-B1A1-D82235963558}" destId="{B675B902-9E56-4A5B-8BD6-6E98109A3FA3}" srcOrd="0" destOrd="0" presId="urn:microsoft.com/office/officeart/2005/8/layout/bProcess3"/>
    <dgm:cxn modelId="{12117688-F5D2-48F7-AB77-95B76AAFE29F}" srcId="{F0921005-9F9F-4BC4-8AB7-487A0E04F44A}" destId="{C454E432-83C3-48B0-9978-F98BC82317D3}" srcOrd="1" destOrd="0" parTransId="{DDEB8F92-0232-4C94-AC20-2F277AB3301A}" sibTransId="{70FCBCEC-68F0-465E-A135-C4CB37F498DC}"/>
    <dgm:cxn modelId="{0D403F8E-E154-4747-9FAC-E8643D06A03C}" type="presOf" srcId="{F0921005-9F9F-4BC4-8AB7-487A0E04F44A}" destId="{BF34114F-C474-4432-A048-066C9463A995}" srcOrd="0" destOrd="0" presId="urn:microsoft.com/office/officeart/2005/8/layout/bProcess3"/>
    <dgm:cxn modelId="{1AA9D88F-9A8B-444E-8D7E-75CA4C087A95}" type="presOf" srcId="{43C09DE9-08F4-41FA-8A2C-01AC9953B7D1}" destId="{23FDEDCA-28DD-46FA-9394-99481493C343}" srcOrd="0" destOrd="0" presId="urn:microsoft.com/office/officeart/2005/8/layout/bProcess3"/>
    <dgm:cxn modelId="{3556529C-ABD2-4F48-BD51-515BC3CD86CE}" srcId="{F0921005-9F9F-4BC4-8AB7-487A0E04F44A}" destId="{3B44BFB5-3777-4905-AE83-E31B093EC87D}" srcOrd="4" destOrd="0" parTransId="{063F2028-27B7-4CC4-BFBB-78B78F9AE6E0}" sibTransId="{389F55FF-CD75-40E9-AE20-C654BA6DAAB6}"/>
    <dgm:cxn modelId="{A6A6A0AD-AA68-4D8D-B7E9-2AF633498048}" type="presOf" srcId="{70FCBCEC-68F0-465E-A135-C4CB37F498DC}" destId="{269583F7-456F-403D-B35A-102E91A551F7}" srcOrd="1" destOrd="0" presId="urn:microsoft.com/office/officeart/2005/8/layout/bProcess3"/>
    <dgm:cxn modelId="{332B43AE-983E-4068-B8A3-450BF0E1778B}" type="presOf" srcId="{19CEB9F3-CD98-4745-B692-48467C68B304}" destId="{16265BBE-1C85-45D6-BD5F-163ABC729AEA}" srcOrd="1" destOrd="0" presId="urn:microsoft.com/office/officeart/2005/8/layout/bProcess3"/>
    <dgm:cxn modelId="{E488EEB4-82FA-4B9D-A7E2-572734084E7F}" type="presOf" srcId="{BC0FC37A-0214-4C16-BD5E-B05BD145A706}" destId="{87486FC1-D4B4-4C22-87CE-FB97B3A19A6E}" srcOrd="1" destOrd="0" presId="urn:microsoft.com/office/officeart/2005/8/layout/bProcess3"/>
    <dgm:cxn modelId="{A354C2BF-B4D1-48D1-9BBD-810D21C146EE}" type="presOf" srcId="{BC0FC37A-0214-4C16-BD5E-B05BD145A706}" destId="{865862B8-02FD-4D1D-B253-CB2D94158693}" srcOrd="0" destOrd="0" presId="urn:microsoft.com/office/officeart/2005/8/layout/bProcess3"/>
    <dgm:cxn modelId="{CA5585CA-AB9E-4FE2-AD1B-5E773E65F8CE}" srcId="{F0921005-9F9F-4BC4-8AB7-487A0E04F44A}" destId="{5249B3C7-0F26-461E-A3F7-BCF09EFACDE7}" srcOrd="3" destOrd="0" parTransId="{7CFDB52D-D3BD-4526-9F65-63B228E0AE81}" sibTransId="{BC0FC37A-0214-4C16-BD5E-B05BD145A706}"/>
    <dgm:cxn modelId="{C20D05E2-3720-444A-A6B8-38772325A94E}" srcId="{F0921005-9F9F-4BC4-8AB7-487A0E04F44A}" destId="{81E3FBFE-FE6D-4FA6-B96D-B3FF2F8C818E}" srcOrd="0" destOrd="0" parTransId="{93C885F3-CCA9-4C3D-AD69-233D8FE259E4}" sibTransId="{19CEB9F3-CD98-4745-B692-48467C68B304}"/>
    <dgm:cxn modelId="{576D63DF-7372-4D46-BA0D-5B4B49AD2290}" type="presParOf" srcId="{BF34114F-C474-4432-A048-066C9463A995}" destId="{F49C0F1C-6FB3-460E-950D-E15954DD38B9}" srcOrd="0" destOrd="0" presId="urn:microsoft.com/office/officeart/2005/8/layout/bProcess3"/>
    <dgm:cxn modelId="{7A29E424-D2D7-4E43-BFC2-0A7A0A30B5E2}" type="presParOf" srcId="{BF34114F-C474-4432-A048-066C9463A995}" destId="{666FF080-DEA3-44FE-B7CF-E6DB41A44560}" srcOrd="1" destOrd="0" presId="urn:microsoft.com/office/officeart/2005/8/layout/bProcess3"/>
    <dgm:cxn modelId="{11ED1900-00DF-4693-9836-91D99A70F4EF}" type="presParOf" srcId="{666FF080-DEA3-44FE-B7CF-E6DB41A44560}" destId="{16265BBE-1C85-45D6-BD5F-163ABC729AEA}" srcOrd="0" destOrd="0" presId="urn:microsoft.com/office/officeart/2005/8/layout/bProcess3"/>
    <dgm:cxn modelId="{69990CB9-3541-408E-8125-12908DEA1CA4}" type="presParOf" srcId="{BF34114F-C474-4432-A048-066C9463A995}" destId="{2617CE70-7E6E-408B-A0A3-D8228BAF3D0F}" srcOrd="2" destOrd="0" presId="urn:microsoft.com/office/officeart/2005/8/layout/bProcess3"/>
    <dgm:cxn modelId="{BBFC4B15-8034-452A-A13B-91D5E39EE733}" type="presParOf" srcId="{BF34114F-C474-4432-A048-066C9463A995}" destId="{9A6E0DC4-CDEC-4F37-AA2A-F37DE2988792}" srcOrd="3" destOrd="0" presId="urn:microsoft.com/office/officeart/2005/8/layout/bProcess3"/>
    <dgm:cxn modelId="{5F09225E-DB44-4B3D-9307-E600A94D0C2B}" type="presParOf" srcId="{9A6E0DC4-CDEC-4F37-AA2A-F37DE2988792}" destId="{269583F7-456F-403D-B35A-102E91A551F7}" srcOrd="0" destOrd="0" presId="urn:microsoft.com/office/officeart/2005/8/layout/bProcess3"/>
    <dgm:cxn modelId="{9164A52A-9C2E-4885-B460-77903B60AFD1}" type="presParOf" srcId="{BF34114F-C474-4432-A048-066C9463A995}" destId="{B675B902-9E56-4A5B-8BD6-6E98109A3FA3}" srcOrd="4" destOrd="0" presId="urn:microsoft.com/office/officeart/2005/8/layout/bProcess3"/>
    <dgm:cxn modelId="{F01C7AE6-34FB-4E10-9D53-A988EC270D42}" type="presParOf" srcId="{BF34114F-C474-4432-A048-066C9463A995}" destId="{23FDEDCA-28DD-46FA-9394-99481493C343}" srcOrd="5" destOrd="0" presId="urn:microsoft.com/office/officeart/2005/8/layout/bProcess3"/>
    <dgm:cxn modelId="{CB48AC5B-A288-458F-A31C-608813D9C66E}" type="presParOf" srcId="{23FDEDCA-28DD-46FA-9394-99481493C343}" destId="{045C5D84-31D3-4D43-BCCC-2231A07D2201}" srcOrd="0" destOrd="0" presId="urn:microsoft.com/office/officeart/2005/8/layout/bProcess3"/>
    <dgm:cxn modelId="{EF7D78E6-79F3-420B-9233-7566BE5AC6CB}" type="presParOf" srcId="{BF34114F-C474-4432-A048-066C9463A995}" destId="{26A92C32-D03A-4C3F-9F72-B2ABECC75A59}" srcOrd="6" destOrd="0" presId="urn:microsoft.com/office/officeart/2005/8/layout/bProcess3"/>
    <dgm:cxn modelId="{A4FD2945-4601-498E-BEC4-4D7C96DF7F6F}" type="presParOf" srcId="{BF34114F-C474-4432-A048-066C9463A995}" destId="{865862B8-02FD-4D1D-B253-CB2D94158693}" srcOrd="7" destOrd="0" presId="urn:microsoft.com/office/officeart/2005/8/layout/bProcess3"/>
    <dgm:cxn modelId="{A693A616-A2E9-46ED-B6F5-EEAC838A681A}" type="presParOf" srcId="{865862B8-02FD-4D1D-B253-CB2D94158693}" destId="{87486FC1-D4B4-4C22-87CE-FB97B3A19A6E}" srcOrd="0" destOrd="0" presId="urn:microsoft.com/office/officeart/2005/8/layout/bProcess3"/>
    <dgm:cxn modelId="{43F683D5-28E9-4A11-B19C-F21AE400405B}" type="presParOf" srcId="{BF34114F-C474-4432-A048-066C9463A995}" destId="{D28113DF-B643-4DC7-BB78-D98B1981992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18594-7467-4F64-BF37-8280997D8AB8}" type="doc">
      <dgm:prSet loTypeId="urn:microsoft.com/office/officeart/2005/8/layout/process5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D46A21-DEFE-4353-8AE4-6E314535DB19}">
      <dgm:prSet phldrT="[Text]"/>
      <dgm:spPr/>
      <dgm:t>
        <a:bodyPr/>
        <a:lstStyle/>
        <a:p>
          <a:r>
            <a:rPr lang="en-US" dirty="0"/>
            <a:t>Creating Column for “Class”</a:t>
          </a:r>
          <a:endParaRPr lang="en-IN" dirty="0"/>
        </a:p>
      </dgm:t>
    </dgm:pt>
    <dgm:pt modelId="{B1643FA3-CB40-4FB6-9AB7-567062EAC30B}" type="parTrans" cxnId="{FEE72A86-33CC-4D7E-BC22-CE9EEA567AF4}">
      <dgm:prSet/>
      <dgm:spPr/>
      <dgm:t>
        <a:bodyPr/>
        <a:lstStyle/>
        <a:p>
          <a:endParaRPr lang="en-IN"/>
        </a:p>
      </dgm:t>
    </dgm:pt>
    <dgm:pt modelId="{6CFF3A88-5870-41F6-A6A0-C06C7A5EA547}" type="sibTrans" cxnId="{FEE72A86-33CC-4D7E-BC22-CE9EEA567AF4}">
      <dgm:prSet/>
      <dgm:spPr/>
      <dgm:t>
        <a:bodyPr/>
        <a:lstStyle/>
        <a:p>
          <a:endParaRPr lang="en-IN"/>
        </a:p>
      </dgm:t>
    </dgm:pt>
    <dgm:pt modelId="{ED8EC217-DCD6-4BA9-9032-6A90C0DA4B37}">
      <dgm:prSet phldrT="[Text]"/>
      <dgm:spPr/>
      <dgm:t>
        <a:bodyPr/>
        <a:lstStyle/>
        <a:p>
          <a:r>
            <a:rPr lang="en-US" dirty="0"/>
            <a:t>Standardizing the data</a:t>
          </a:r>
          <a:endParaRPr lang="en-IN" dirty="0"/>
        </a:p>
      </dgm:t>
    </dgm:pt>
    <dgm:pt modelId="{17802EEE-D668-4551-8E64-11E47855A76F}" type="parTrans" cxnId="{CFFE166A-CA17-4EBE-BE7F-A8FF705A24DA}">
      <dgm:prSet/>
      <dgm:spPr/>
      <dgm:t>
        <a:bodyPr/>
        <a:lstStyle/>
        <a:p>
          <a:endParaRPr lang="en-IN"/>
        </a:p>
      </dgm:t>
    </dgm:pt>
    <dgm:pt modelId="{7EE08689-EEC6-4F38-BD82-1679892A9F4D}" type="sibTrans" cxnId="{CFFE166A-CA17-4EBE-BE7F-A8FF705A24DA}">
      <dgm:prSet/>
      <dgm:spPr/>
      <dgm:t>
        <a:bodyPr/>
        <a:lstStyle/>
        <a:p>
          <a:endParaRPr lang="en-IN"/>
        </a:p>
      </dgm:t>
    </dgm:pt>
    <dgm:pt modelId="{142784A8-F6F7-41AF-A1C4-C11A4A1981EB}">
      <dgm:prSet phldrT="[Text]"/>
      <dgm:spPr/>
      <dgm:t>
        <a:bodyPr/>
        <a:lstStyle/>
        <a:p>
          <a:r>
            <a:rPr lang="en-US" dirty="0"/>
            <a:t>Splitting data for training and testing</a:t>
          </a:r>
          <a:endParaRPr lang="en-IN" dirty="0"/>
        </a:p>
      </dgm:t>
    </dgm:pt>
    <dgm:pt modelId="{C362A1FB-15C0-4846-90FE-7826E0AB8A5F}" type="parTrans" cxnId="{FA8FB179-FB22-4986-88E1-778E71B60B7F}">
      <dgm:prSet/>
      <dgm:spPr/>
      <dgm:t>
        <a:bodyPr/>
        <a:lstStyle/>
        <a:p>
          <a:endParaRPr lang="en-IN"/>
        </a:p>
      </dgm:t>
    </dgm:pt>
    <dgm:pt modelId="{78342547-A7E1-409A-9485-F4A943D41C96}" type="sibTrans" cxnId="{FA8FB179-FB22-4986-88E1-778E71B60B7F}">
      <dgm:prSet/>
      <dgm:spPr/>
      <dgm:t>
        <a:bodyPr/>
        <a:lstStyle/>
        <a:p>
          <a:endParaRPr lang="en-IN"/>
        </a:p>
      </dgm:t>
    </dgm:pt>
    <dgm:pt modelId="{757C0126-625B-4731-A917-81258ABC52BA}">
      <dgm:prSet phldrT="[Text]"/>
      <dgm:spPr/>
      <dgm:t>
        <a:bodyPr/>
        <a:lstStyle/>
        <a:p>
          <a:r>
            <a:rPr lang="en-US" dirty="0"/>
            <a:t>Find the best hyperparameter </a:t>
          </a:r>
          <a:endParaRPr lang="en-IN" dirty="0"/>
        </a:p>
      </dgm:t>
    </dgm:pt>
    <dgm:pt modelId="{8C53F0A0-EF0D-449A-B077-A723DFD5AF8A}" type="parTrans" cxnId="{D351F995-7D15-4BB7-B977-EFA6137D1C76}">
      <dgm:prSet/>
      <dgm:spPr/>
      <dgm:t>
        <a:bodyPr/>
        <a:lstStyle/>
        <a:p>
          <a:endParaRPr lang="en-IN"/>
        </a:p>
      </dgm:t>
    </dgm:pt>
    <dgm:pt modelId="{2E056907-CCCB-4991-979E-E03683268D23}" type="sibTrans" cxnId="{D351F995-7D15-4BB7-B977-EFA6137D1C76}">
      <dgm:prSet/>
      <dgm:spPr/>
      <dgm:t>
        <a:bodyPr/>
        <a:lstStyle/>
        <a:p>
          <a:endParaRPr lang="en-IN"/>
        </a:p>
      </dgm:t>
    </dgm:pt>
    <dgm:pt modelId="{8194ABD3-7B5F-4096-B00E-EE502A7B40D5}">
      <dgm:prSet phldrT="[Text]"/>
      <dgm:spPr/>
      <dgm:t>
        <a:bodyPr/>
        <a:lstStyle/>
        <a:p>
          <a:r>
            <a:rPr lang="en-US" dirty="0"/>
            <a:t>Matrix Model Evaluation</a:t>
          </a:r>
          <a:endParaRPr lang="en-IN" dirty="0"/>
        </a:p>
      </dgm:t>
    </dgm:pt>
    <dgm:pt modelId="{C1B179D9-209D-44D2-83CC-79479C977CBC}" type="parTrans" cxnId="{7B9F6A44-1544-4505-ADA6-A191E8DF8602}">
      <dgm:prSet/>
      <dgm:spPr/>
      <dgm:t>
        <a:bodyPr/>
        <a:lstStyle/>
        <a:p>
          <a:endParaRPr lang="en-IN"/>
        </a:p>
      </dgm:t>
    </dgm:pt>
    <dgm:pt modelId="{00358F39-3FA3-4BC2-B369-DFB6D8849863}" type="sibTrans" cxnId="{7B9F6A44-1544-4505-ADA6-A191E8DF8602}">
      <dgm:prSet/>
      <dgm:spPr/>
      <dgm:t>
        <a:bodyPr/>
        <a:lstStyle/>
        <a:p>
          <a:endParaRPr lang="en-IN"/>
        </a:p>
      </dgm:t>
    </dgm:pt>
    <dgm:pt modelId="{DE41CC56-8FD2-46E3-8217-479584EE89CB}" type="pres">
      <dgm:prSet presAssocID="{1B618594-7467-4F64-BF37-8280997D8AB8}" presName="diagram" presStyleCnt="0">
        <dgm:presLayoutVars>
          <dgm:dir/>
          <dgm:resizeHandles val="exact"/>
        </dgm:presLayoutVars>
      </dgm:prSet>
      <dgm:spPr/>
    </dgm:pt>
    <dgm:pt modelId="{64BBD8AD-9330-4973-BEE1-FD9890327382}" type="pres">
      <dgm:prSet presAssocID="{66D46A21-DEFE-4353-8AE4-6E314535DB19}" presName="node" presStyleLbl="node1" presStyleIdx="0" presStyleCnt="5">
        <dgm:presLayoutVars>
          <dgm:bulletEnabled val="1"/>
        </dgm:presLayoutVars>
      </dgm:prSet>
      <dgm:spPr/>
    </dgm:pt>
    <dgm:pt modelId="{857F514B-709F-4785-8FE0-8A2F2D65780A}" type="pres">
      <dgm:prSet presAssocID="{6CFF3A88-5870-41F6-A6A0-C06C7A5EA547}" presName="sibTrans" presStyleLbl="sibTrans2D1" presStyleIdx="0" presStyleCnt="4"/>
      <dgm:spPr/>
    </dgm:pt>
    <dgm:pt modelId="{4BF24FA2-7C1A-44A7-8613-A1F678F40A00}" type="pres">
      <dgm:prSet presAssocID="{6CFF3A88-5870-41F6-A6A0-C06C7A5EA547}" presName="connectorText" presStyleLbl="sibTrans2D1" presStyleIdx="0" presStyleCnt="4"/>
      <dgm:spPr/>
    </dgm:pt>
    <dgm:pt modelId="{24B2858A-A543-47D4-8D42-23BFD6C6FA96}" type="pres">
      <dgm:prSet presAssocID="{ED8EC217-DCD6-4BA9-9032-6A90C0DA4B37}" presName="node" presStyleLbl="node1" presStyleIdx="1" presStyleCnt="5">
        <dgm:presLayoutVars>
          <dgm:bulletEnabled val="1"/>
        </dgm:presLayoutVars>
      </dgm:prSet>
      <dgm:spPr/>
    </dgm:pt>
    <dgm:pt modelId="{952A749B-E719-4832-854B-009708515C13}" type="pres">
      <dgm:prSet presAssocID="{7EE08689-EEC6-4F38-BD82-1679892A9F4D}" presName="sibTrans" presStyleLbl="sibTrans2D1" presStyleIdx="1" presStyleCnt="4"/>
      <dgm:spPr/>
    </dgm:pt>
    <dgm:pt modelId="{2876FA5A-F7A3-462D-A966-C35C881C0D58}" type="pres">
      <dgm:prSet presAssocID="{7EE08689-EEC6-4F38-BD82-1679892A9F4D}" presName="connectorText" presStyleLbl="sibTrans2D1" presStyleIdx="1" presStyleCnt="4"/>
      <dgm:spPr/>
    </dgm:pt>
    <dgm:pt modelId="{C3EDC3AC-D523-4525-A834-A3E974E26B05}" type="pres">
      <dgm:prSet presAssocID="{142784A8-F6F7-41AF-A1C4-C11A4A1981EB}" presName="node" presStyleLbl="node1" presStyleIdx="2" presStyleCnt="5">
        <dgm:presLayoutVars>
          <dgm:bulletEnabled val="1"/>
        </dgm:presLayoutVars>
      </dgm:prSet>
      <dgm:spPr/>
    </dgm:pt>
    <dgm:pt modelId="{1C5B4291-4729-44D9-A111-C04D805EC307}" type="pres">
      <dgm:prSet presAssocID="{78342547-A7E1-409A-9485-F4A943D41C96}" presName="sibTrans" presStyleLbl="sibTrans2D1" presStyleIdx="2" presStyleCnt="4"/>
      <dgm:spPr/>
    </dgm:pt>
    <dgm:pt modelId="{F1398601-6032-4C6D-AE87-F9772FAF6F15}" type="pres">
      <dgm:prSet presAssocID="{78342547-A7E1-409A-9485-F4A943D41C96}" presName="connectorText" presStyleLbl="sibTrans2D1" presStyleIdx="2" presStyleCnt="4"/>
      <dgm:spPr/>
    </dgm:pt>
    <dgm:pt modelId="{68CD994D-E696-4A4C-B2BB-169D9CF05CF1}" type="pres">
      <dgm:prSet presAssocID="{757C0126-625B-4731-A917-81258ABC52BA}" presName="node" presStyleLbl="node1" presStyleIdx="3" presStyleCnt="5">
        <dgm:presLayoutVars>
          <dgm:bulletEnabled val="1"/>
        </dgm:presLayoutVars>
      </dgm:prSet>
      <dgm:spPr/>
    </dgm:pt>
    <dgm:pt modelId="{0218841D-2FB3-4D8D-8D72-F2BAE3E0C7E2}" type="pres">
      <dgm:prSet presAssocID="{2E056907-CCCB-4991-979E-E03683268D23}" presName="sibTrans" presStyleLbl="sibTrans2D1" presStyleIdx="3" presStyleCnt="4"/>
      <dgm:spPr/>
    </dgm:pt>
    <dgm:pt modelId="{E2C3E257-750F-457F-BF41-9BE4EC0724A1}" type="pres">
      <dgm:prSet presAssocID="{2E056907-CCCB-4991-979E-E03683268D23}" presName="connectorText" presStyleLbl="sibTrans2D1" presStyleIdx="3" presStyleCnt="4"/>
      <dgm:spPr/>
    </dgm:pt>
    <dgm:pt modelId="{C8AED1A2-F015-486A-A609-39778FBCBF28}" type="pres">
      <dgm:prSet presAssocID="{8194ABD3-7B5F-4096-B00E-EE502A7B40D5}" presName="node" presStyleLbl="node1" presStyleIdx="4" presStyleCnt="5">
        <dgm:presLayoutVars>
          <dgm:bulletEnabled val="1"/>
        </dgm:presLayoutVars>
      </dgm:prSet>
      <dgm:spPr/>
    </dgm:pt>
  </dgm:ptLst>
  <dgm:cxnLst>
    <dgm:cxn modelId="{57D36109-C471-4954-A13D-5C6F7275DF88}" type="presOf" srcId="{78342547-A7E1-409A-9485-F4A943D41C96}" destId="{1C5B4291-4729-44D9-A111-C04D805EC307}" srcOrd="0" destOrd="0" presId="urn:microsoft.com/office/officeart/2005/8/layout/process5"/>
    <dgm:cxn modelId="{797BEF0F-80D6-41EC-9B00-722719E4BC23}" type="presOf" srcId="{2E056907-CCCB-4991-979E-E03683268D23}" destId="{E2C3E257-750F-457F-BF41-9BE4EC0724A1}" srcOrd="1" destOrd="0" presId="urn:microsoft.com/office/officeart/2005/8/layout/process5"/>
    <dgm:cxn modelId="{2CF7991B-37C5-4F9C-B0F0-36694EA17C53}" type="presOf" srcId="{2E056907-CCCB-4991-979E-E03683268D23}" destId="{0218841D-2FB3-4D8D-8D72-F2BAE3E0C7E2}" srcOrd="0" destOrd="0" presId="urn:microsoft.com/office/officeart/2005/8/layout/process5"/>
    <dgm:cxn modelId="{0860262F-B774-46FA-BFD4-F30CF15F59ED}" type="presOf" srcId="{142784A8-F6F7-41AF-A1C4-C11A4A1981EB}" destId="{C3EDC3AC-D523-4525-A834-A3E974E26B05}" srcOrd="0" destOrd="0" presId="urn:microsoft.com/office/officeart/2005/8/layout/process5"/>
    <dgm:cxn modelId="{7B9F6A44-1544-4505-ADA6-A191E8DF8602}" srcId="{1B618594-7467-4F64-BF37-8280997D8AB8}" destId="{8194ABD3-7B5F-4096-B00E-EE502A7B40D5}" srcOrd="4" destOrd="0" parTransId="{C1B179D9-209D-44D2-83CC-79479C977CBC}" sibTransId="{00358F39-3FA3-4BC2-B369-DFB6D8849863}"/>
    <dgm:cxn modelId="{EAD9C545-A561-49A0-A85F-FEAADDD08E85}" type="presOf" srcId="{7EE08689-EEC6-4F38-BD82-1679892A9F4D}" destId="{952A749B-E719-4832-854B-009708515C13}" srcOrd="0" destOrd="0" presId="urn:microsoft.com/office/officeart/2005/8/layout/process5"/>
    <dgm:cxn modelId="{EB45D566-FB63-4151-A45F-02BE21D23014}" type="presOf" srcId="{6CFF3A88-5870-41F6-A6A0-C06C7A5EA547}" destId="{4BF24FA2-7C1A-44A7-8613-A1F678F40A00}" srcOrd="1" destOrd="0" presId="urn:microsoft.com/office/officeart/2005/8/layout/process5"/>
    <dgm:cxn modelId="{CFFE166A-CA17-4EBE-BE7F-A8FF705A24DA}" srcId="{1B618594-7467-4F64-BF37-8280997D8AB8}" destId="{ED8EC217-DCD6-4BA9-9032-6A90C0DA4B37}" srcOrd="1" destOrd="0" parTransId="{17802EEE-D668-4551-8E64-11E47855A76F}" sibTransId="{7EE08689-EEC6-4F38-BD82-1679892A9F4D}"/>
    <dgm:cxn modelId="{2ECCE86C-F16F-4DB5-A34C-0463D24456EF}" type="presOf" srcId="{66D46A21-DEFE-4353-8AE4-6E314535DB19}" destId="{64BBD8AD-9330-4973-BEE1-FD9890327382}" srcOrd="0" destOrd="0" presId="urn:microsoft.com/office/officeart/2005/8/layout/process5"/>
    <dgm:cxn modelId="{6E0DEF52-CB7E-445B-A9E9-AD4C73195EC0}" type="presOf" srcId="{7EE08689-EEC6-4F38-BD82-1679892A9F4D}" destId="{2876FA5A-F7A3-462D-A966-C35C881C0D58}" srcOrd="1" destOrd="0" presId="urn:microsoft.com/office/officeart/2005/8/layout/process5"/>
    <dgm:cxn modelId="{410C3974-5C89-4D91-B2C4-14EFEDDF84DE}" type="presOf" srcId="{757C0126-625B-4731-A917-81258ABC52BA}" destId="{68CD994D-E696-4A4C-B2BB-169D9CF05CF1}" srcOrd="0" destOrd="0" presId="urn:microsoft.com/office/officeart/2005/8/layout/process5"/>
    <dgm:cxn modelId="{FA8FB179-FB22-4986-88E1-778E71B60B7F}" srcId="{1B618594-7467-4F64-BF37-8280997D8AB8}" destId="{142784A8-F6F7-41AF-A1C4-C11A4A1981EB}" srcOrd="2" destOrd="0" parTransId="{C362A1FB-15C0-4846-90FE-7826E0AB8A5F}" sibTransId="{78342547-A7E1-409A-9485-F4A943D41C96}"/>
    <dgm:cxn modelId="{0253047D-408D-4CAB-ABA9-A4C0E9514820}" type="presOf" srcId="{8194ABD3-7B5F-4096-B00E-EE502A7B40D5}" destId="{C8AED1A2-F015-486A-A609-39778FBCBF28}" srcOrd="0" destOrd="0" presId="urn:microsoft.com/office/officeart/2005/8/layout/process5"/>
    <dgm:cxn modelId="{5DFE6A83-7A42-4CB3-9F1B-8BD9B71BDD37}" type="presOf" srcId="{1B618594-7467-4F64-BF37-8280997D8AB8}" destId="{DE41CC56-8FD2-46E3-8217-479584EE89CB}" srcOrd="0" destOrd="0" presId="urn:microsoft.com/office/officeart/2005/8/layout/process5"/>
    <dgm:cxn modelId="{FEE72A86-33CC-4D7E-BC22-CE9EEA567AF4}" srcId="{1B618594-7467-4F64-BF37-8280997D8AB8}" destId="{66D46A21-DEFE-4353-8AE4-6E314535DB19}" srcOrd="0" destOrd="0" parTransId="{B1643FA3-CB40-4FB6-9AB7-567062EAC30B}" sibTransId="{6CFF3A88-5870-41F6-A6A0-C06C7A5EA547}"/>
    <dgm:cxn modelId="{D351F995-7D15-4BB7-B977-EFA6137D1C76}" srcId="{1B618594-7467-4F64-BF37-8280997D8AB8}" destId="{757C0126-625B-4731-A917-81258ABC52BA}" srcOrd="3" destOrd="0" parTransId="{8C53F0A0-EF0D-449A-B077-A723DFD5AF8A}" sibTransId="{2E056907-CCCB-4991-979E-E03683268D23}"/>
    <dgm:cxn modelId="{23289CA7-137F-4B9A-BC4B-D353B377C5A3}" type="presOf" srcId="{6CFF3A88-5870-41F6-A6A0-C06C7A5EA547}" destId="{857F514B-709F-4785-8FE0-8A2F2D65780A}" srcOrd="0" destOrd="0" presId="urn:microsoft.com/office/officeart/2005/8/layout/process5"/>
    <dgm:cxn modelId="{2D8260ED-C14E-4212-A0E1-B5A60525AC2F}" type="presOf" srcId="{ED8EC217-DCD6-4BA9-9032-6A90C0DA4B37}" destId="{24B2858A-A543-47D4-8D42-23BFD6C6FA96}" srcOrd="0" destOrd="0" presId="urn:microsoft.com/office/officeart/2005/8/layout/process5"/>
    <dgm:cxn modelId="{9D4CB5ED-1440-453C-8040-FC7CBDB397DD}" type="presOf" srcId="{78342547-A7E1-409A-9485-F4A943D41C96}" destId="{F1398601-6032-4C6D-AE87-F9772FAF6F15}" srcOrd="1" destOrd="0" presId="urn:microsoft.com/office/officeart/2005/8/layout/process5"/>
    <dgm:cxn modelId="{E7B2460C-BB12-43CD-B34A-6FC217D8A7EC}" type="presParOf" srcId="{DE41CC56-8FD2-46E3-8217-479584EE89CB}" destId="{64BBD8AD-9330-4973-BEE1-FD9890327382}" srcOrd="0" destOrd="0" presId="urn:microsoft.com/office/officeart/2005/8/layout/process5"/>
    <dgm:cxn modelId="{419FCB5F-D317-48E7-8D3C-814E85530391}" type="presParOf" srcId="{DE41CC56-8FD2-46E3-8217-479584EE89CB}" destId="{857F514B-709F-4785-8FE0-8A2F2D65780A}" srcOrd="1" destOrd="0" presId="urn:microsoft.com/office/officeart/2005/8/layout/process5"/>
    <dgm:cxn modelId="{8AE2B330-1F6D-4AB7-8743-A6396F23DD41}" type="presParOf" srcId="{857F514B-709F-4785-8FE0-8A2F2D65780A}" destId="{4BF24FA2-7C1A-44A7-8613-A1F678F40A00}" srcOrd="0" destOrd="0" presId="urn:microsoft.com/office/officeart/2005/8/layout/process5"/>
    <dgm:cxn modelId="{9AEFECCC-89AC-49D7-B7AB-55D33E6B46B4}" type="presParOf" srcId="{DE41CC56-8FD2-46E3-8217-479584EE89CB}" destId="{24B2858A-A543-47D4-8D42-23BFD6C6FA96}" srcOrd="2" destOrd="0" presId="urn:microsoft.com/office/officeart/2005/8/layout/process5"/>
    <dgm:cxn modelId="{20D589C3-A95A-48D2-B4A3-5DDE653C5F32}" type="presParOf" srcId="{DE41CC56-8FD2-46E3-8217-479584EE89CB}" destId="{952A749B-E719-4832-854B-009708515C13}" srcOrd="3" destOrd="0" presId="urn:microsoft.com/office/officeart/2005/8/layout/process5"/>
    <dgm:cxn modelId="{93E01DF9-7615-4D76-AB6E-61D09FA746ED}" type="presParOf" srcId="{952A749B-E719-4832-854B-009708515C13}" destId="{2876FA5A-F7A3-462D-A966-C35C881C0D58}" srcOrd="0" destOrd="0" presId="urn:microsoft.com/office/officeart/2005/8/layout/process5"/>
    <dgm:cxn modelId="{39A9BBCF-3C07-4D7B-9465-4C9A320BF697}" type="presParOf" srcId="{DE41CC56-8FD2-46E3-8217-479584EE89CB}" destId="{C3EDC3AC-D523-4525-A834-A3E974E26B05}" srcOrd="4" destOrd="0" presId="urn:microsoft.com/office/officeart/2005/8/layout/process5"/>
    <dgm:cxn modelId="{AD0EC3E2-F9CF-4C12-AEA4-149950312930}" type="presParOf" srcId="{DE41CC56-8FD2-46E3-8217-479584EE89CB}" destId="{1C5B4291-4729-44D9-A111-C04D805EC307}" srcOrd="5" destOrd="0" presId="urn:microsoft.com/office/officeart/2005/8/layout/process5"/>
    <dgm:cxn modelId="{3AD865BC-CF17-414D-92E9-BD50C3A9B192}" type="presParOf" srcId="{1C5B4291-4729-44D9-A111-C04D805EC307}" destId="{F1398601-6032-4C6D-AE87-F9772FAF6F15}" srcOrd="0" destOrd="0" presId="urn:microsoft.com/office/officeart/2005/8/layout/process5"/>
    <dgm:cxn modelId="{F84F0A0F-4223-4C1C-BC83-716E9F37BF72}" type="presParOf" srcId="{DE41CC56-8FD2-46E3-8217-479584EE89CB}" destId="{68CD994D-E696-4A4C-B2BB-169D9CF05CF1}" srcOrd="6" destOrd="0" presId="urn:microsoft.com/office/officeart/2005/8/layout/process5"/>
    <dgm:cxn modelId="{A4DF7534-6AA1-40F7-A3B7-5E4D89B6F692}" type="presParOf" srcId="{DE41CC56-8FD2-46E3-8217-479584EE89CB}" destId="{0218841D-2FB3-4D8D-8D72-F2BAE3E0C7E2}" srcOrd="7" destOrd="0" presId="urn:microsoft.com/office/officeart/2005/8/layout/process5"/>
    <dgm:cxn modelId="{C7C8A198-EF05-4976-93FE-72083604E7F3}" type="presParOf" srcId="{0218841D-2FB3-4D8D-8D72-F2BAE3E0C7E2}" destId="{E2C3E257-750F-457F-BF41-9BE4EC0724A1}" srcOrd="0" destOrd="0" presId="urn:microsoft.com/office/officeart/2005/8/layout/process5"/>
    <dgm:cxn modelId="{AFD6B464-BF12-44DB-9A5A-5498B13ECA5F}" type="presParOf" srcId="{DE41CC56-8FD2-46E3-8217-479584EE89CB}" destId="{C8AED1A2-F015-486A-A609-39778FBCBF2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FF080-DEA3-44FE-B7CF-E6DB41A44560}">
      <dsp:nvSpPr>
        <dsp:cNvPr id="0" name=""/>
        <dsp:cNvSpPr/>
      </dsp:nvSpPr>
      <dsp:spPr>
        <a:xfrm>
          <a:off x="2292341" y="635371"/>
          <a:ext cx="490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9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24769" y="678484"/>
        <a:ext cx="26076" cy="5215"/>
      </dsp:txXfrm>
    </dsp:sp>
    <dsp:sp modelId="{F49C0F1C-6FB3-460E-950D-E15954DD38B9}">
      <dsp:nvSpPr>
        <dsp:cNvPr id="0" name=""/>
        <dsp:cNvSpPr/>
      </dsp:nvSpPr>
      <dsp:spPr>
        <a:xfrm>
          <a:off x="26602" y="830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Requesting API and Web Scrapping</a:t>
          </a:r>
          <a:endParaRPr lang="en-IN" sz="1900" kern="1200" dirty="0"/>
        </a:p>
      </dsp:txBody>
      <dsp:txXfrm>
        <a:off x="26602" y="830"/>
        <a:ext cx="2267538" cy="1360523"/>
      </dsp:txXfrm>
    </dsp:sp>
    <dsp:sp modelId="{9A6E0DC4-CDEC-4F37-AA2A-F37DE2988792}">
      <dsp:nvSpPr>
        <dsp:cNvPr id="0" name=""/>
        <dsp:cNvSpPr/>
      </dsp:nvSpPr>
      <dsp:spPr>
        <a:xfrm>
          <a:off x="5081413" y="635371"/>
          <a:ext cx="490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9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313842" y="678484"/>
        <a:ext cx="26076" cy="5215"/>
      </dsp:txXfrm>
    </dsp:sp>
    <dsp:sp modelId="{2617CE70-7E6E-408B-A0A3-D8228BAF3D0F}">
      <dsp:nvSpPr>
        <dsp:cNvPr id="0" name=""/>
        <dsp:cNvSpPr/>
      </dsp:nvSpPr>
      <dsp:spPr>
        <a:xfrm>
          <a:off x="2815674" y="830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Json data normalize to dataframe</a:t>
          </a:r>
          <a:endParaRPr lang="en-IN" sz="1900" kern="1200" dirty="0"/>
        </a:p>
      </dsp:txBody>
      <dsp:txXfrm>
        <a:off x="2815674" y="830"/>
        <a:ext cx="2267538" cy="1360523"/>
      </dsp:txXfrm>
    </dsp:sp>
    <dsp:sp modelId="{23FDEDCA-28DD-46FA-9394-99481493C343}">
      <dsp:nvSpPr>
        <dsp:cNvPr id="0" name=""/>
        <dsp:cNvSpPr/>
      </dsp:nvSpPr>
      <dsp:spPr>
        <a:xfrm>
          <a:off x="7870486" y="635371"/>
          <a:ext cx="490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9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102914" y="678484"/>
        <a:ext cx="26076" cy="5215"/>
      </dsp:txXfrm>
    </dsp:sp>
    <dsp:sp modelId="{B675B902-9E56-4A5B-8BD6-6E98109A3FA3}">
      <dsp:nvSpPr>
        <dsp:cNvPr id="0" name=""/>
        <dsp:cNvSpPr/>
      </dsp:nvSpPr>
      <dsp:spPr>
        <a:xfrm>
          <a:off x="5604747" y="830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Only relevant columns will be extracted</a:t>
          </a:r>
          <a:endParaRPr lang="en-IN" sz="1900" kern="1200" dirty="0"/>
        </a:p>
      </dsp:txBody>
      <dsp:txXfrm>
        <a:off x="5604747" y="830"/>
        <a:ext cx="2267538" cy="1360523"/>
      </dsp:txXfrm>
    </dsp:sp>
    <dsp:sp modelId="{8CED32DF-77BA-4891-BB6D-918C4DCAEACB}">
      <dsp:nvSpPr>
        <dsp:cNvPr id="0" name=""/>
        <dsp:cNvSpPr/>
      </dsp:nvSpPr>
      <dsp:spPr>
        <a:xfrm>
          <a:off x="1160371" y="1359553"/>
          <a:ext cx="8367217" cy="490933"/>
        </a:xfrm>
        <a:custGeom>
          <a:avLst/>
          <a:gdLst/>
          <a:ahLst/>
          <a:cxnLst/>
          <a:rect l="0" t="0" r="0" b="0"/>
          <a:pathLst>
            <a:path>
              <a:moveTo>
                <a:pt x="8367217" y="0"/>
              </a:moveTo>
              <a:lnTo>
                <a:pt x="8367217" y="262566"/>
              </a:lnTo>
              <a:lnTo>
                <a:pt x="0" y="262566"/>
              </a:lnTo>
              <a:lnTo>
                <a:pt x="0" y="4909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134394" y="1602412"/>
        <a:ext cx="419172" cy="5215"/>
      </dsp:txXfrm>
    </dsp:sp>
    <dsp:sp modelId="{32B6A5DD-21C1-4E71-9848-B23255409E99}">
      <dsp:nvSpPr>
        <dsp:cNvPr id="0" name=""/>
        <dsp:cNvSpPr/>
      </dsp:nvSpPr>
      <dsp:spPr>
        <a:xfrm>
          <a:off x="8393819" y="830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Converting dictionary to dataframe using pandas</a:t>
          </a:r>
          <a:endParaRPr lang="en-IN" sz="1900" kern="1200" dirty="0"/>
        </a:p>
      </dsp:txBody>
      <dsp:txXfrm>
        <a:off x="8393819" y="830"/>
        <a:ext cx="2267538" cy="1360523"/>
      </dsp:txXfrm>
    </dsp:sp>
    <dsp:sp modelId="{A556DC7D-E6F6-4B35-BB97-4DAF920719C9}">
      <dsp:nvSpPr>
        <dsp:cNvPr id="0" name=""/>
        <dsp:cNvSpPr/>
      </dsp:nvSpPr>
      <dsp:spPr>
        <a:xfrm>
          <a:off x="2292341" y="2517429"/>
          <a:ext cx="490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9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24769" y="2560541"/>
        <a:ext cx="26076" cy="5215"/>
      </dsp:txXfrm>
    </dsp:sp>
    <dsp:sp modelId="{8CCF5CA5-886B-4747-A1FF-9E7BA2A279CF}">
      <dsp:nvSpPr>
        <dsp:cNvPr id="0" name=""/>
        <dsp:cNvSpPr/>
      </dsp:nvSpPr>
      <dsp:spPr>
        <a:xfrm>
          <a:off x="26602" y="1882887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Falcon 9 launches dataframe filtering</a:t>
          </a:r>
          <a:endParaRPr lang="en-IN" sz="1900" kern="1200" dirty="0"/>
        </a:p>
      </dsp:txBody>
      <dsp:txXfrm>
        <a:off x="26602" y="1882887"/>
        <a:ext cx="2267538" cy="1360523"/>
      </dsp:txXfrm>
    </dsp:sp>
    <dsp:sp modelId="{FEB57EA9-CC88-47EF-8B4F-B659D2A0C370}">
      <dsp:nvSpPr>
        <dsp:cNvPr id="0" name=""/>
        <dsp:cNvSpPr/>
      </dsp:nvSpPr>
      <dsp:spPr>
        <a:xfrm>
          <a:off x="5081413" y="2517429"/>
          <a:ext cx="15627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8465" y="45720"/>
              </a:lnTo>
              <a:lnTo>
                <a:pt x="798465" y="46550"/>
              </a:lnTo>
              <a:lnTo>
                <a:pt x="1562731" y="4655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822945" y="2560541"/>
        <a:ext cx="79666" cy="5215"/>
      </dsp:txXfrm>
    </dsp:sp>
    <dsp:sp modelId="{0BA8433E-67E7-4DBF-97AA-5E1475654ABA}">
      <dsp:nvSpPr>
        <dsp:cNvPr id="0" name=""/>
        <dsp:cNvSpPr/>
      </dsp:nvSpPr>
      <dsp:spPr>
        <a:xfrm>
          <a:off x="2815674" y="1882887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Handling missing values</a:t>
          </a:r>
          <a:endParaRPr lang="en-IN" sz="1900" kern="1200" dirty="0"/>
        </a:p>
      </dsp:txBody>
      <dsp:txXfrm>
        <a:off x="2815674" y="1882887"/>
        <a:ext cx="2267538" cy="1360523"/>
      </dsp:txXfrm>
    </dsp:sp>
    <dsp:sp modelId="{D28113DF-B643-4DC7-BB78-D98B1981992A}">
      <dsp:nvSpPr>
        <dsp:cNvPr id="0" name=""/>
        <dsp:cNvSpPr/>
      </dsp:nvSpPr>
      <dsp:spPr>
        <a:xfrm>
          <a:off x="6676544" y="1883717"/>
          <a:ext cx="2267538" cy="1360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Export to CSV format</a:t>
          </a:r>
          <a:endParaRPr lang="en-IN" sz="1900" kern="1200" dirty="0"/>
        </a:p>
      </dsp:txBody>
      <dsp:txXfrm>
        <a:off x="6676544" y="1883717"/>
        <a:ext cx="2267538" cy="1360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FF080-DEA3-44FE-B7CF-E6DB41A44560}">
      <dsp:nvSpPr>
        <dsp:cNvPr id="0" name=""/>
        <dsp:cNvSpPr/>
      </dsp:nvSpPr>
      <dsp:spPr>
        <a:xfrm>
          <a:off x="2278302" y="1576400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11871" y="1619500"/>
        <a:ext cx="26196" cy="5239"/>
      </dsp:txXfrm>
    </dsp:sp>
    <dsp:sp modelId="{F49C0F1C-6FB3-460E-950D-E15954DD38B9}">
      <dsp:nvSpPr>
        <dsp:cNvPr id="0" name=""/>
        <dsp:cNvSpPr/>
      </dsp:nvSpPr>
      <dsp:spPr>
        <a:xfrm>
          <a:off x="2126" y="938727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Requesting Falcon9 wiki page for Web Scrapping</a:t>
          </a:r>
          <a:endParaRPr lang="en-IN" sz="1900" kern="1200" dirty="0"/>
        </a:p>
      </dsp:txBody>
      <dsp:txXfrm>
        <a:off x="2126" y="938727"/>
        <a:ext cx="2277976" cy="1366785"/>
      </dsp:txXfrm>
    </dsp:sp>
    <dsp:sp modelId="{9A6E0DC4-CDEC-4F37-AA2A-F37DE2988792}">
      <dsp:nvSpPr>
        <dsp:cNvPr id="0" name=""/>
        <dsp:cNvSpPr/>
      </dsp:nvSpPr>
      <dsp:spPr>
        <a:xfrm>
          <a:off x="5080213" y="1576400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313782" y="1619500"/>
        <a:ext cx="26196" cy="5239"/>
      </dsp:txXfrm>
    </dsp:sp>
    <dsp:sp modelId="{2617CE70-7E6E-408B-A0A3-D8228BAF3D0F}">
      <dsp:nvSpPr>
        <dsp:cNvPr id="0" name=""/>
        <dsp:cNvSpPr/>
      </dsp:nvSpPr>
      <dsp:spPr>
        <a:xfrm>
          <a:off x="2804037" y="938727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Extracting all columns and names from html table header</a:t>
          </a:r>
          <a:endParaRPr lang="en-IN" sz="1900" kern="1200" dirty="0"/>
        </a:p>
      </dsp:txBody>
      <dsp:txXfrm>
        <a:off x="2804037" y="938727"/>
        <a:ext cx="2277976" cy="1366785"/>
      </dsp:txXfrm>
    </dsp:sp>
    <dsp:sp modelId="{23FDEDCA-28DD-46FA-9394-99481493C343}">
      <dsp:nvSpPr>
        <dsp:cNvPr id="0" name=""/>
        <dsp:cNvSpPr/>
      </dsp:nvSpPr>
      <dsp:spPr>
        <a:xfrm>
          <a:off x="7882123" y="1517218"/>
          <a:ext cx="4954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901"/>
              </a:moveTo>
              <a:lnTo>
                <a:pt x="264826" y="104901"/>
              </a:lnTo>
              <a:lnTo>
                <a:pt x="264826" y="45720"/>
              </a:lnTo>
              <a:lnTo>
                <a:pt x="49545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116616" y="1560319"/>
        <a:ext cx="26468" cy="5239"/>
      </dsp:txXfrm>
    </dsp:sp>
    <dsp:sp modelId="{B675B902-9E56-4A5B-8BD6-6E98109A3FA3}">
      <dsp:nvSpPr>
        <dsp:cNvPr id="0" name=""/>
        <dsp:cNvSpPr/>
      </dsp:nvSpPr>
      <dsp:spPr>
        <a:xfrm>
          <a:off x="5605947" y="938727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Converting to dataframe</a:t>
          </a:r>
          <a:endParaRPr lang="en-IN" sz="1900" kern="1200" dirty="0"/>
        </a:p>
      </dsp:txBody>
      <dsp:txXfrm>
        <a:off x="5605947" y="938727"/>
        <a:ext cx="2277976" cy="1366785"/>
      </dsp:txXfrm>
    </dsp:sp>
    <dsp:sp modelId="{D28113DF-B643-4DC7-BB78-D98B1981992A}">
      <dsp:nvSpPr>
        <dsp:cNvPr id="0" name=""/>
        <dsp:cNvSpPr/>
      </dsp:nvSpPr>
      <dsp:spPr>
        <a:xfrm>
          <a:off x="8409976" y="879545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Export to CSV format</a:t>
          </a:r>
          <a:endParaRPr lang="en-IN" sz="1900" kern="1200" dirty="0"/>
        </a:p>
      </dsp:txBody>
      <dsp:txXfrm>
        <a:off x="8409976" y="879545"/>
        <a:ext cx="2277976" cy="13667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FF080-DEA3-44FE-B7CF-E6DB41A44560}">
      <dsp:nvSpPr>
        <dsp:cNvPr id="0" name=""/>
        <dsp:cNvSpPr/>
      </dsp:nvSpPr>
      <dsp:spPr>
        <a:xfrm>
          <a:off x="3500927" y="806896"/>
          <a:ext cx="621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14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95371" y="849355"/>
        <a:ext cx="32604" cy="6520"/>
      </dsp:txXfrm>
    </dsp:sp>
    <dsp:sp modelId="{F49C0F1C-6FB3-460E-950D-E15954DD38B9}">
      <dsp:nvSpPr>
        <dsp:cNvPr id="0" name=""/>
        <dsp:cNvSpPr/>
      </dsp:nvSpPr>
      <dsp:spPr>
        <a:xfrm>
          <a:off x="667546" y="2061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 the number of launches on each site</a:t>
          </a:r>
          <a:endParaRPr lang="en-IN" sz="2100" kern="1200" dirty="0"/>
        </a:p>
      </dsp:txBody>
      <dsp:txXfrm>
        <a:off x="667546" y="2061"/>
        <a:ext cx="2835181" cy="1701108"/>
      </dsp:txXfrm>
    </dsp:sp>
    <dsp:sp modelId="{9A6E0DC4-CDEC-4F37-AA2A-F37DE2988792}">
      <dsp:nvSpPr>
        <dsp:cNvPr id="0" name=""/>
        <dsp:cNvSpPr/>
      </dsp:nvSpPr>
      <dsp:spPr>
        <a:xfrm>
          <a:off x="6988201" y="806896"/>
          <a:ext cx="621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14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282644" y="849355"/>
        <a:ext cx="32604" cy="6520"/>
      </dsp:txXfrm>
    </dsp:sp>
    <dsp:sp modelId="{2617CE70-7E6E-408B-A0A3-D8228BAF3D0F}">
      <dsp:nvSpPr>
        <dsp:cNvPr id="0" name=""/>
        <dsp:cNvSpPr/>
      </dsp:nvSpPr>
      <dsp:spPr>
        <a:xfrm>
          <a:off x="4154819" y="2061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 the number and occurrence of each orbit</a:t>
          </a:r>
          <a:endParaRPr lang="en-IN" sz="2100" kern="1200" dirty="0"/>
        </a:p>
      </dsp:txBody>
      <dsp:txXfrm>
        <a:off x="4154819" y="2061"/>
        <a:ext cx="2835181" cy="1701108"/>
      </dsp:txXfrm>
    </dsp:sp>
    <dsp:sp modelId="{23FDEDCA-28DD-46FA-9394-99481493C343}">
      <dsp:nvSpPr>
        <dsp:cNvPr id="0" name=""/>
        <dsp:cNvSpPr/>
      </dsp:nvSpPr>
      <dsp:spPr>
        <a:xfrm>
          <a:off x="2085137" y="1701370"/>
          <a:ext cx="6974546" cy="621491"/>
        </a:xfrm>
        <a:custGeom>
          <a:avLst/>
          <a:gdLst/>
          <a:ahLst/>
          <a:cxnLst/>
          <a:rect l="0" t="0" r="0" b="0"/>
          <a:pathLst>
            <a:path>
              <a:moveTo>
                <a:pt x="6974546" y="0"/>
              </a:moveTo>
              <a:lnTo>
                <a:pt x="6974546" y="327845"/>
              </a:lnTo>
              <a:lnTo>
                <a:pt x="0" y="327845"/>
              </a:lnTo>
              <a:lnTo>
                <a:pt x="0" y="6214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397286" y="2008856"/>
        <a:ext cx="350248" cy="6520"/>
      </dsp:txXfrm>
    </dsp:sp>
    <dsp:sp modelId="{B675B902-9E56-4A5B-8BD6-6E98109A3FA3}">
      <dsp:nvSpPr>
        <dsp:cNvPr id="0" name=""/>
        <dsp:cNvSpPr/>
      </dsp:nvSpPr>
      <dsp:spPr>
        <a:xfrm>
          <a:off x="7642093" y="2061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 the number and occurrence of each mission outcome per orbit type</a:t>
          </a:r>
          <a:endParaRPr lang="en-IN" sz="2100" kern="1200" dirty="0"/>
        </a:p>
      </dsp:txBody>
      <dsp:txXfrm>
        <a:off x="7642093" y="2061"/>
        <a:ext cx="2835181" cy="1701108"/>
      </dsp:txXfrm>
    </dsp:sp>
    <dsp:sp modelId="{865862B8-02FD-4D1D-B253-CB2D94158693}">
      <dsp:nvSpPr>
        <dsp:cNvPr id="0" name=""/>
        <dsp:cNvSpPr/>
      </dsp:nvSpPr>
      <dsp:spPr>
        <a:xfrm>
          <a:off x="3500927" y="3160096"/>
          <a:ext cx="24678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51023" y="45720"/>
              </a:lnTo>
              <a:lnTo>
                <a:pt x="1251023" y="47781"/>
              </a:lnTo>
              <a:lnTo>
                <a:pt x="2467847" y="4778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672390" y="3202556"/>
        <a:ext cx="124922" cy="6520"/>
      </dsp:txXfrm>
    </dsp:sp>
    <dsp:sp modelId="{26A92C32-D03A-4C3F-9F72-B2ABECC75A59}">
      <dsp:nvSpPr>
        <dsp:cNvPr id="0" name=""/>
        <dsp:cNvSpPr/>
      </dsp:nvSpPr>
      <dsp:spPr>
        <a:xfrm>
          <a:off x="667546" y="2355262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a landing outcome label from outcome column using one-hot encoding</a:t>
          </a:r>
          <a:endParaRPr lang="en-IN" sz="2100" kern="1200" dirty="0"/>
        </a:p>
      </dsp:txBody>
      <dsp:txXfrm>
        <a:off x="667546" y="2355262"/>
        <a:ext cx="2835181" cy="1701108"/>
      </dsp:txXfrm>
    </dsp:sp>
    <dsp:sp modelId="{D28113DF-B643-4DC7-BB78-D98B1981992A}">
      <dsp:nvSpPr>
        <dsp:cNvPr id="0" name=""/>
        <dsp:cNvSpPr/>
      </dsp:nvSpPr>
      <dsp:spPr>
        <a:xfrm>
          <a:off x="6001175" y="2357324"/>
          <a:ext cx="2835181" cy="1701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Export to CSV format</a:t>
          </a:r>
          <a:endParaRPr lang="en-IN" sz="2100" kern="1200" dirty="0"/>
        </a:p>
      </dsp:txBody>
      <dsp:txXfrm>
        <a:off x="6001175" y="2357324"/>
        <a:ext cx="2835181" cy="17011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BD8AD-9330-4973-BEE1-FD9890327382}">
      <dsp:nvSpPr>
        <dsp:cNvPr id="0" name=""/>
        <dsp:cNvSpPr/>
      </dsp:nvSpPr>
      <dsp:spPr>
        <a:xfrm>
          <a:off x="1261500" y="1636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Creating Column for “Class”</a:t>
          </a:r>
          <a:endParaRPr lang="en-IN" sz="2100" kern="1200" dirty="0"/>
        </a:p>
      </dsp:txBody>
      <dsp:txXfrm>
        <a:off x="1297132" y="37268"/>
        <a:ext cx="1956325" cy="1145289"/>
      </dsp:txXfrm>
    </dsp:sp>
    <dsp:sp modelId="{857F514B-709F-4785-8FE0-8A2F2D65780A}">
      <dsp:nvSpPr>
        <dsp:cNvPr id="0" name=""/>
        <dsp:cNvSpPr/>
      </dsp:nvSpPr>
      <dsp:spPr>
        <a:xfrm>
          <a:off x="3467518" y="358491"/>
          <a:ext cx="429849" cy="50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3467518" y="459059"/>
        <a:ext cx="300894" cy="301706"/>
      </dsp:txXfrm>
    </dsp:sp>
    <dsp:sp modelId="{24B2858A-A543-47D4-8D42-23BFD6C6FA96}">
      <dsp:nvSpPr>
        <dsp:cNvPr id="0" name=""/>
        <dsp:cNvSpPr/>
      </dsp:nvSpPr>
      <dsp:spPr>
        <a:xfrm>
          <a:off x="4100126" y="1636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Standardizing the data</a:t>
          </a:r>
          <a:endParaRPr lang="en-IN" sz="2100" kern="1200" dirty="0"/>
        </a:p>
      </dsp:txBody>
      <dsp:txXfrm>
        <a:off x="4135758" y="37268"/>
        <a:ext cx="1956325" cy="1145289"/>
      </dsp:txXfrm>
    </dsp:sp>
    <dsp:sp modelId="{952A749B-E719-4832-854B-009708515C13}">
      <dsp:nvSpPr>
        <dsp:cNvPr id="0" name=""/>
        <dsp:cNvSpPr/>
      </dsp:nvSpPr>
      <dsp:spPr>
        <a:xfrm>
          <a:off x="6306143" y="358491"/>
          <a:ext cx="429849" cy="50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6306143" y="459059"/>
        <a:ext cx="300894" cy="301706"/>
      </dsp:txXfrm>
    </dsp:sp>
    <dsp:sp modelId="{C3EDC3AC-D523-4525-A834-A3E974E26B05}">
      <dsp:nvSpPr>
        <dsp:cNvPr id="0" name=""/>
        <dsp:cNvSpPr/>
      </dsp:nvSpPr>
      <dsp:spPr>
        <a:xfrm>
          <a:off x="6938751" y="1636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Splitting data for training and testing</a:t>
          </a:r>
          <a:endParaRPr lang="en-IN" sz="2100" kern="1200" dirty="0"/>
        </a:p>
      </dsp:txBody>
      <dsp:txXfrm>
        <a:off x="6974383" y="37268"/>
        <a:ext cx="1956325" cy="1145289"/>
      </dsp:txXfrm>
    </dsp:sp>
    <dsp:sp modelId="{1C5B4291-4729-44D9-A111-C04D805EC307}">
      <dsp:nvSpPr>
        <dsp:cNvPr id="0" name=""/>
        <dsp:cNvSpPr/>
      </dsp:nvSpPr>
      <dsp:spPr>
        <a:xfrm rot="5400000">
          <a:off x="7737622" y="1360121"/>
          <a:ext cx="429849" cy="50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7801694" y="1396618"/>
        <a:ext cx="301706" cy="300894"/>
      </dsp:txXfrm>
    </dsp:sp>
    <dsp:sp modelId="{68CD994D-E696-4A4C-B2BB-169D9CF05CF1}">
      <dsp:nvSpPr>
        <dsp:cNvPr id="0" name=""/>
        <dsp:cNvSpPr/>
      </dsp:nvSpPr>
      <dsp:spPr>
        <a:xfrm>
          <a:off x="6938751" y="2029225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Find the best hyperparameter </a:t>
          </a:r>
          <a:endParaRPr lang="en-IN" sz="2100" kern="1200" dirty="0"/>
        </a:p>
      </dsp:txBody>
      <dsp:txXfrm>
        <a:off x="6974383" y="2064857"/>
        <a:ext cx="1956325" cy="1145289"/>
      </dsp:txXfrm>
    </dsp:sp>
    <dsp:sp modelId="{0218841D-2FB3-4D8D-8D72-F2BAE3E0C7E2}">
      <dsp:nvSpPr>
        <dsp:cNvPr id="0" name=""/>
        <dsp:cNvSpPr/>
      </dsp:nvSpPr>
      <dsp:spPr>
        <a:xfrm rot="10800000">
          <a:off x="6330474" y="2386081"/>
          <a:ext cx="429849" cy="50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10800000">
        <a:off x="6459429" y="2486649"/>
        <a:ext cx="300894" cy="301706"/>
      </dsp:txXfrm>
    </dsp:sp>
    <dsp:sp modelId="{C8AED1A2-F015-486A-A609-39778FBCBF28}">
      <dsp:nvSpPr>
        <dsp:cNvPr id="0" name=""/>
        <dsp:cNvSpPr/>
      </dsp:nvSpPr>
      <dsp:spPr>
        <a:xfrm>
          <a:off x="4100126" y="2029225"/>
          <a:ext cx="2027589" cy="1216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Matrix Model Evaluation</a:t>
          </a:r>
          <a:endParaRPr lang="en-IN" sz="2100" kern="1200" dirty="0"/>
        </a:p>
      </dsp:txBody>
      <dsp:txXfrm>
        <a:off x="4135758" y="2064857"/>
        <a:ext cx="1956325" cy="114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9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3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dul-Jaweed/SpaceX-Falcon9-Landing-Prediction/blob/main/5.EDA_With_Data_Visualization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ul-Jaweed/SpaceX-Falcon9-Landing-Prediction/blob/main/4.EDA_With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dul-Jaweed/SpaceX-Falcon9-Landing-Prediction/blob/main/6.Launch_Sites%20Locations_Analysis_with_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ul-Jaweed/SpaceX-Falcon9-Landing-Prediction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pacex-falcon9-landing-prediction.onrender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bdul-Jaweed/SpaceX-Falcon9-Landing-Prediction/blob/main/8.%20SpaceX_Machine_Learning_Prediction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ursera.org/learn/applied-data-science-capstone?specialization=ibm-data-science#syllabus" TargetMode="External"/><Relationship Id="rId5" Type="http://schemas.openxmlformats.org/officeDocument/2006/relationships/hyperlink" Target="https://spacex-falcon9-landing-prediction.onrender.com/" TargetMode="External"/><Relationship Id="rId4" Type="http://schemas.openxmlformats.org/officeDocument/2006/relationships/hyperlink" Target="https://github.com/Abdul-Jaweed/SpaceX-Falcon9-Landing-Predict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bdul-Jaweed/SpaceX-Falcon9-Landing-Prediction/blob/main/1.SpaceX_Falcon_Data_Collection_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bdul-Jaweed/SpaceX-Falcon9-Landing-Prediction/blob/main/2.Web_scraping_Falcon%209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s://github.com/Abdul-Jaweed/SpaceX-Falcon9-Landing-Prediction/blob/main/3.Data_wrangl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93397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Name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: </a:t>
            </a:r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Abdul Jaweed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Date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: </a:t>
            </a: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 Dec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46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/>
              <a:t>GitHub link : </a:t>
            </a:r>
            <a:r>
              <a:rPr lang="en-US" sz="1800" b="1" dirty="0">
                <a:hlinkClick r:id="rId4"/>
              </a:rPr>
              <a:t>EDA with Data Visualization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Scatter </a:t>
            </a:r>
            <a:r>
              <a:rPr lang="en-ZA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plots :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Scatter plots were used to represent the relationship between the two variables. Different sets of features were compared such as </a:t>
            </a:r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Flight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Number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vs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 Launch Site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,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 Payload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vs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 Launch Site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,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Flight Number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vs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 Orbit Type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and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Payload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vs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 Orbit Type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Bar chart :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Bar chart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s were used to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 makes it easily to compare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values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 between multiple groups at a glance.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The x-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axis represents a category and the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y-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axis represents a discrete value.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Bar charts were used to compare the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Success Rate 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for different Orbit Types.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Line chart :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Line chart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s are used to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 show</a:t>
            </a:r>
            <a:r>
              <a:rPr lang="en-ZA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i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ng the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 data trends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over time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.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  <a:sym typeface="+mn-ea"/>
              </a:rPr>
              <a:t>A line chart was used to show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Success Rate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" panose="020B0604030504040204" charset="-120"/>
              </a:rPr>
              <a:t>over a certain number of years.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/>
              <a:t>GitHub link : </a:t>
            </a:r>
            <a:r>
              <a:rPr lang="en-US" sz="1800" b="1" dirty="0">
                <a:hlinkClick r:id="rId3"/>
              </a:rPr>
              <a:t>EDA with SQL</a:t>
            </a:r>
            <a:endParaRPr lang="en-US" sz="18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Displaying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Displaying first 5 records where launch sites begin with the string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Displaying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Displaying average payload mass carried by boasted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date when the first successful landing outcome in ground pad was achieved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names of the boosters which have success in drone ship and have payload mass greater than 4000 but less than 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names of the booster versions which have carried maximum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Listing the failed landing outcomes in drone ship, their booster versions and 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Ranking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9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b="1" dirty="0"/>
              <a:t>GitHub link : </a:t>
            </a:r>
            <a:r>
              <a:rPr lang="en-US" sz="1800" b="1" dirty="0">
                <a:hlinkClick r:id="rId4"/>
              </a:rPr>
              <a:t>Building an Interactive Map with Folium</a:t>
            </a:r>
            <a:endParaRPr lang="en-US" sz="1800" b="1" dirty="0"/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Objects was  created and added to a Folium map. Marker objects were used to show all launch sites on a map as well as the successful/failed launches for each site on the map. Line objects were used to calculate the distances between a launch site to its proximities</a:t>
            </a:r>
          </a:p>
          <a:p>
            <a:r>
              <a:rPr lang="en-US" sz="1800" dirty="0"/>
              <a:t>Adding these objects by following geographical patterns about the launch sites are found:</a:t>
            </a:r>
          </a:p>
          <a:p>
            <a:pPr lvl="1"/>
            <a:r>
              <a:rPr lang="en-US" sz="1800" dirty="0"/>
              <a:t>Do launch sites keep certain distance away from cities? Yes</a:t>
            </a:r>
          </a:p>
          <a:p>
            <a:pPr lvl="1"/>
            <a:r>
              <a:rPr lang="en-US" sz="1800" dirty="0"/>
              <a:t>Are launch sites in close proximity to highways? Yes</a:t>
            </a:r>
          </a:p>
          <a:p>
            <a:pPr lvl="1"/>
            <a:r>
              <a:rPr lang="en-US" sz="1800" dirty="0"/>
              <a:t>Are launch sites in close proximity to coastline? Yes</a:t>
            </a:r>
          </a:p>
          <a:p>
            <a:pPr lvl="1"/>
            <a:r>
              <a:rPr lang="en-US" sz="1800" dirty="0"/>
              <a:t>Are launch sites in close proximity to railways? Yes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GitHub link : </a:t>
            </a:r>
            <a:r>
              <a:rPr lang="en-US" sz="1800" b="1" dirty="0">
                <a:hlinkClick r:id="rId3"/>
              </a:rPr>
              <a:t>SpaceX Launch Records Dashboard</a:t>
            </a:r>
            <a:endParaRPr lang="en-US" sz="1800" b="1" dirty="0"/>
          </a:p>
          <a:p>
            <a:r>
              <a:rPr lang="en-US" sz="1800" b="1" dirty="0"/>
              <a:t>Dashboard link : </a:t>
            </a:r>
            <a:r>
              <a:rPr lang="en-US" sz="1800" b="1" dirty="0">
                <a:hlinkClick r:id="rId4"/>
              </a:rPr>
              <a:t>SpaceX Launch Records Dashboard</a:t>
            </a:r>
            <a:endParaRPr lang="en-US" sz="1800" b="1" dirty="0"/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The Dashboard Application contain two charts:</a:t>
            </a:r>
          </a:p>
          <a:p>
            <a:pPr marL="0" indent="0">
              <a:buNone/>
            </a:pPr>
            <a:r>
              <a:rPr lang="en-US" sz="1800" dirty="0"/>
              <a:t>	1. Pie-Chart : shows the successful launch by each site.</a:t>
            </a:r>
          </a:p>
          <a:p>
            <a:pPr marL="0" indent="0">
              <a:buNone/>
            </a:pPr>
            <a:r>
              <a:rPr lang="en-US" sz="1800" dirty="0"/>
              <a:t>	2. Scatter Plot : shows the relationship between landing outcomes on the payload mass of 	                            different boosters.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Bonus-one : I deploy this dashboard on render web hosting service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FC1ACC0-6C11-D605-533D-F61068E290C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96940055"/>
              </p:ext>
            </p:extLst>
          </p:nvPr>
        </p:nvGraphicFramePr>
        <p:xfrm>
          <a:off x="1057769" y="1097050"/>
          <a:ext cx="10227842" cy="3247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2C1DF-E9E7-E0D7-83A6-FEB614858C3E}"/>
              </a:ext>
            </a:extLst>
          </p:cNvPr>
          <p:cNvSpPr txBox="1"/>
          <p:nvPr/>
        </p:nvSpPr>
        <p:spPr>
          <a:xfrm>
            <a:off x="2495300" y="5069816"/>
            <a:ext cx="735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 link </a:t>
            </a:r>
            <a:r>
              <a:rPr lang="en-US" dirty="0"/>
              <a:t>: </a:t>
            </a:r>
            <a:r>
              <a:rPr lang="en-US" b="1" dirty="0">
                <a:hlinkClick r:id="rId8"/>
              </a:rPr>
              <a:t>Space-X Machine Learning Prediction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B6450-AA68-6804-ABEA-84AF2DF50630}"/>
              </a:ext>
            </a:extLst>
          </p:cNvPr>
          <p:cNvSpPr txBox="1"/>
          <p:nvPr/>
        </p:nvSpPr>
        <p:spPr>
          <a:xfrm>
            <a:off x="1014607" y="2413337"/>
            <a:ext cx="9331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results of the (EDA) exploratory data analysis revealed the success rate of the SpaceX Falcon 9 rocket landings is 66%.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predictive analysis results showed that the Decision Tree Algorithm is less accuracy and Logistic Regression, Support Vector Machine and K Nearest Neighbors was same accuracy and the classification method accuracy is 83%.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IN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E1D02-F882-C659-25AF-D7342FA7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60" y="1653435"/>
            <a:ext cx="4641397" cy="407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2AE024-0273-6130-4FD6-4C757022AFD5}"/>
              </a:ext>
            </a:extLst>
          </p:cNvPr>
          <p:cNvSpPr txBox="1"/>
          <p:nvPr/>
        </p:nvSpPr>
        <p:spPr>
          <a:xfrm>
            <a:off x="589401" y="2263974"/>
            <a:ext cx="5102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figure shows that the success rate has increased as the number of flight increased.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B49CB"/>
                </a:solidFill>
              </a:rPr>
              <a:t>blue</a:t>
            </a:r>
            <a:r>
              <a:rPr lang="en-US" dirty="0"/>
              <a:t> dots represent the unsuccessful launches while the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dots represent successful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figure showing that was more successful after the 40</a:t>
            </a:r>
            <a:r>
              <a:rPr lang="en-US" baseline="30000" dirty="0"/>
              <a:t>th</a:t>
            </a:r>
            <a:r>
              <a:rPr lang="en-US" dirty="0"/>
              <a:t> Launch.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C7E3EE-59DF-1652-4A1B-45979CB4DCF2}"/>
              </a:ext>
            </a:extLst>
          </p:cNvPr>
          <p:cNvSpPr txBox="1"/>
          <p:nvPr/>
        </p:nvSpPr>
        <p:spPr>
          <a:xfrm>
            <a:off x="770011" y="1714073"/>
            <a:ext cx="46328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B49CB"/>
                </a:solidFill>
              </a:rPr>
              <a:t>blue</a:t>
            </a:r>
            <a:r>
              <a:rPr lang="en-US" dirty="0"/>
              <a:t> dots represent the unsuccessful launches while the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dots represent successful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SLC 40 was a launch site was more rocket launches compare to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VAFB SLC 4E launch site was the less rocket launches and no rocked launched for heavy payload mass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 39A launch site was the more success rate.</a:t>
            </a:r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FFC36-BF90-55F3-DDAB-2C88172D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93" y="1219499"/>
            <a:ext cx="6016764" cy="46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8B14D-A8A5-5AAD-F5CD-4794BC1F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798" y="1087699"/>
            <a:ext cx="7363282" cy="4908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FF002-E08A-B009-D570-21A2C4776D67}"/>
              </a:ext>
            </a:extLst>
          </p:cNvPr>
          <p:cNvSpPr txBox="1"/>
          <p:nvPr/>
        </p:nvSpPr>
        <p:spPr>
          <a:xfrm>
            <a:off x="644751" y="2071524"/>
            <a:ext cx="3714307" cy="221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Orbit ES-L1,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EO, HEO, and SSO has a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100%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 success rates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 </a:t>
            </a:r>
          </a:p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Orbit did not have any successful launches with a 0% success rate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99497"/>
            <a:ext cx="5204905" cy="381158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</a:pPr>
            <a:endParaRPr lang="en-ZA" altLang="en-US" sz="1800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GEO orbit have only one success rate.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SO orbit have only one fail.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ISS orbit have more success rate.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GTO orbit have combination of both success or fail.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3115F-0292-F63D-AAB6-D06725F1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9497"/>
            <a:ext cx="4695759" cy="42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037530" cy="20636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As the payloads get heavier, the success rate increases in the PO, SSO, LEO and ISS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There seems to be no direct correlation between orbit type and payload mass for GTO orbit as both successful and failed launches are equally present.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B7750-F9C8-8AD0-1164-704E0ED2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78" y="1459273"/>
            <a:ext cx="4835987" cy="44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81704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ZA" altLang="en-US" sz="1800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general trend of the chart shows an increase in landing success rate as the years pass.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There is however a dip in 2018 as well as in 2020.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923243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1AD03-D430-49A0-5EBB-F6D983721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963" y="992683"/>
            <a:ext cx="6536026" cy="46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1223"/>
            <a:ext cx="6257090" cy="26680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 the names of the unique launch sites 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DISTINT clause was used to return only the unique rows from the launch site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name of the launch sites are CCAFS LC-40, CCAFS SLC-40, KSC LC-39A, VAFB SLC-4E.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E0F59-FC73-583B-0E7E-8C7A0886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28" y="2203896"/>
            <a:ext cx="2000195" cy="24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62C72-08E5-5F79-F4CF-9C5392B9B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923" y="2255993"/>
            <a:ext cx="2369449" cy="3769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9498D0-5776-27C4-927C-AF90C1BA25AE}"/>
              </a:ext>
            </a:extLst>
          </p:cNvPr>
          <p:cNvSpPr txBox="1"/>
          <p:nvPr/>
        </p:nvSpPr>
        <p:spPr>
          <a:xfrm>
            <a:off x="1528175" y="1841326"/>
            <a:ext cx="4817148" cy="230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Display 5 records where launch sites begin with the string 'CCA'</a:t>
            </a:r>
            <a:endParaRPr lang="en-ZA" altLang="en-US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  <a:p>
            <a:pPr marL="285750" indent="-28575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ZA" altLang="en-US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LIMIT and LIKE clauses were used to display only the top five results where the launch site  name starts with 'CCA'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Display the total payload mass carried by boosters launched by NASA (CRS).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SUM()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function was used to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calculate 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total payload carried by boosters from NASA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from the payload_mass_kg column.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Microsoft JhengHei" panose="020B0604030504040204" charset="-12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AFA16-3FBA-0DF7-0086-EABC68FC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275" y="4001294"/>
            <a:ext cx="3385996" cy="18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1305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ea typeface="Microsoft JhengHei" panose="020B0604030504040204" charset="-120"/>
              </a:rPr>
              <a:t>The WHERE clause was used to filter results so that the calculations were only performed on booster_versions only if they were named “F9 v1.1”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067FD-AE5B-B0DB-3AB0-731C1D44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38" y="2956142"/>
            <a:ext cx="2790724" cy="15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43086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 the date when the first successful landing outcome in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Find the dates of the first successful landing outcome on ground pad.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The WHERE clause ensured that the results were filtered to match only when the 'landing_outcome' column is  'Success (ground pad)'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2E9692-BA5C-667C-27FE-D0F25A71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75" y="3740631"/>
            <a:ext cx="2418982" cy="18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424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 the names of boosters which have successfully landed on drone ship and had payload mass greater than 4000 but less than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F6C7F-97CF-F170-6F76-DC65B5BD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449" y="3024741"/>
            <a:ext cx="3008096" cy="208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83955" y="1528175"/>
            <a:ext cx="10301656" cy="448487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In this capstone project, we will predict the SpaceX Falcon 9 first stage will land successfully</a:t>
            </a:r>
            <a:r>
              <a:rPr lang="en-ZA" alt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. If we can determine if the first stage will land, we can determine the cost of a launch. This will be achieved with the use of</a:t>
            </a:r>
            <a:r>
              <a:rPr 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</a:t>
            </a:r>
            <a:r>
              <a:rPr lang="en-ZA" alt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different</a:t>
            </a:r>
            <a:r>
              <a:rPr lang="en-MY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machine learning classification algorithms.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JhengHei" panose="020B0604030504040204" charset="-12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The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methodology followed will include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d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ata collection, </a:t>
            </a:r>
            <a:r>
              <a:rPr lang="en-ZA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d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ata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wrangling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and pre-processing, (EDA)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xploratory data analysis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,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data visualization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and finally,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m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achine </a:t>
            </a:r>
            <a:r>
              <a:rPr lang="en-ZA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l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earning prediction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JhengHei" panose="020B0604030504040204" charset="-12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ZA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During our investigation, the results of our analysis indicate that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there are some features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of rocket launches 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that have a correlation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with the success or failure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launches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JhengHei" panose="020B0604030504040204" charset="-12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In the end we conclude that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except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decision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tree all three model perform same accuracy and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may be the best machine learning algorithm to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for this problem.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JhengHei" panose="020B0604030504040204" charset="-12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6"/>
            <a:ext cx="7083809" cy="20699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COUNT() function is used to count the number of occurrences of different mission outcomes with the help of the GROUPBY clause applied to the 'mission_outcome' column. A list of the total number of successful and failure mission outcomes returned.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0C3A3-9C74-30EA-2AFA-C22BA8DF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38" y="1825626"/>
            <a:ext cx="2639550" cy="15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MAX() function was used in a subquery to retrieve a list of boosters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8B8B4-2958-4E82-2FBC-B5A88E1E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85" y="2895056"/>
            <a:ext cx="1978627" cy="29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List the failed landing outcomes in drone ship, their booster versions, and launch site names for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SELECT statement was used to retrieve multiple columns from the table. The YEAR(DATE) function was used to retrieve only those rows with a 2015 launch date.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0E768-7504-AC93-895F-AD156E47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254" y="3684272"/>
            <a:ext cx="6654697" cy="22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198626" cy="33977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COUNT() function was used to count the different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WHERE and BETWEEN clauses filtered the results to only include results between 2010-06-04 and  2017-03-20.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GROUPBY clause ensure that the counts were grouped by their outcome. The ORDERBY and DESC clauses were used to sort the results by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3852E-C75E-E8B0-8871-BB178829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53" y="1548198"/>
            <a:ext cx="161947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Mark all Launch Sites on a Map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793FC-42A9-99D5-6FE5-995DF0EA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541023"/>
            <a:ext cx="7453392" cy="4484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EB126C-D4A1-8867-6A79-ED24C28F3E7A}"/>
              </a:ext>
            </a:extLst>
          </p:cNvPr>
          <p:cNvSpPr txBox="1"/>
          <p:nvPr/>
        </p:nvSpPr>
        <p:spPr>
          <a:xfrm>
            <a:off x="8714772" y="1866378"/>
            <a:ext cx="25708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yellow markers are indicators of where the locations of all the SpaceX launch sites are situated in the US.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launch sites have been strategically placed near the coast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badi" panose="020B0604020104020204" pitchFamily="34" charset="0"/>
              </a:rPr>
              <a:t>Mark the Success/Failed Launches for each Site on the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48D28-7205-756A-19DB-BC7D1E1D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9" y="1378650"/>
            <a:ext cx="6985538" cy="4355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8632A-482F-7C27-0B35-EED9F1BFE0A8}"/>
              </a:ext>
            </a:extLst>
          </p:cNvPr>
          <p:cNvSpPr txBox="1"/>
          <p:nvPr/>
        </p:nvSpPr>
        <p:spPr>
          <a:xfrm>
            <a:off x="8254651" y="2631819"/>
            <a:ext cx="3457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zoom in on a launch site, we can click on the launch site which will display marker clusters of successful landings (green) or failed landing (red).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 Between a Launch Site to its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84482-278F-7B12-44DC-08EE7049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3" y="1452214"/>
            <a:ext cx="7488451" cy="4518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337891-7474-AFF5-1156-22462BEADF2D}"/>
              </a:ext>
            </a:extLst>
          </p:cNvPr>
          <p:cNvSpPr txBox="1"/>
          <p:nvPr/>
        </p:nvSpPr>
        <p:spPr>
          <a:xfrm>
            <a:off x="8342673" y="1502319"/>
            <a:ext cx="28430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generated map shows that the  selected launch site is close to a highway for transportation of personnel and equipment. The launch site is also close to the coastlines for launch failure testing.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launch sites also maintain a certain distance from the cities. (Can be viewed in notebook).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4B7B5-905E-32F5-D19D-EBA6B663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0" y="1404491"/>
            <a:ext cx="11526161" cy="43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25EAB-05EC-FF54-69D2-5DAB5A4B896D}"/>
              </a:ext>
            </a:extLst>
          </p:cNvPr>
          <p:cNvSpPr txBox="1"/>
          <p:nvPr/>
        </p:nvSpPr>
        <p:spPr>
          <a:xfrm>
            <a:off x="828068" y="1914732"/>
            <a:ext cx="1011535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main goal of this capstone project is to predict whether the Falcon 9 first stage will land successfully.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Because Space X advertises Falcon 9 rocket launches on its website with a cost of 62 million dollars; other providers cost upward of 165 million dollars each, much of the savings is because Space X can reuse the first stage.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Therefore if we can determine if the first stage will land, we can determine the cost of a launch. This information can be used if an alternate company wants to bid against SpaceX for a rocket launch.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brings us to our main question that we are trying to answer : For a given set of features</a:t>
            </a:r>
          </a:p>
          <a:p>
            <a:pPr algn="just"/>
            <a:r>
              <a:rPr lang="en-US" dirty="0"/>
              <a:t>about a Falcon 9 rocket launch, will the first stage of the rocket land successfully?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211EC-771A-5627-0921-ACCB9399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6" y="1929007"/>
            <a:ext cx="10291604" cy="39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 for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92A4F-0773-F8ED-3534-C0C55752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8" y="2480154"/>
            <a:ext cx="11704883" cy="32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2479" y="1440347"/>
            <a:ext cx="5563521" cy="145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Except Decision Tree the other three model like K Nearest Neighbors, Support Vector Machine and Logistic Regression Machine Learning Algorithms perform same accuracy 94%.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4A7AE-7B8E-569D-338A-0515C75C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161" y="1412501"/>
            <a:ext cx="4754450" cy="2696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5F068-3563-9C46-A9D9-B87229A8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89" y="3479218"/>
            <a:ext cx="4279386" cy="28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4439" y="1707472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model predicted 12 successful landings when the True label was successful  (True Positive) and 3 unsuccessful landings when the True label was failure (True Negative).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model also predicted 3 successful landings when the True label was unsuccessful landing (False Positive).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model generally predicted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DABCF-98D8-D68A-B499-4D9D72AB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4212"/>
            <a:ext cx="4782217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626592" cy="32856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analysis showed that there is a positive correlation between number of flights and success rate as the success rate has improved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results of the (EDA) exploratory data analysis revealed the success rate of the SpaceX Falcon 9 rocket landings is 66%.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Orbit ES-L1, GEO, HEO, and SSO has a 100%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 deploy this dashboard on render web hosting service for better experience.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Except Decision Tree the other three model like K Nearest Neighbors, Support Vector Machine and Logistic Regression Machine Learning Algorithms perform same accuracy 94%.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Link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https://github.com/Abdul-Jaweed/SpaceX-Falcon9-Landing-Prediction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Link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https://spacex-falcon9-landing-prediction.onrender.com/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 Project Link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https://www.coursera.org/learn/applied-data-science-capstone?specialization=ibm-data-science#syllabus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994166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1C7EE-B252-F779-75E6-77942D0CC476}"/>
              </a:ext>
            </a:extLst>
          </p:cNvPr>
          <p:cNvSpPr txBox="1"/>
          <p:nvPr/>
        </p:nvSpPr>
        <p:spPr>
          <a:xfrm>
            <a:off x="906602" y="1709976"/>
            <a:ext cx="97596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data was collected by two methods : 1. SpaceX API and 2. Web scraping.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wrangling or data cleaning was performed to transform and clean data using pandas Python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clean data to perform (EDA) exploratory data analysis using SQL queries and python visualization libraries like matplotlib and seaborn.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Folium library to create a map and using Plotly Dash library to create a Dashboard.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Render hosting service to deploy our dashboard.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multiple machine learning classification models to perform a best predictive score.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49D4178-3869-5813-C545-F8359FCD654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38487567"/>
              </p:ext>
            </p:extLst>
          </p:nvPr>
        </p:nvGraphicFramePr>
        <p:xfrm>
          <a:off x="770011" y="1478070"/>
          <a:ext cx="10687961" cy="324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3137487" cy="44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20D86-DB20-5F2A-F135-4BA93B389465}"/>
              </a:ext>
            </a:extLst>
          </p:cNvPr>
          <p:cNvSpPr txBox="1"/>
          <p:nvPr/>
        </p:nvSpPr>
        <p:spPr>
          <a:xfrm>
            <a:off x="2104373" y="5269889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GitHub link : </a:t>
            </a:r>
            <a:r>
              <a:rPr lang="en-US" sz="2400" b="1" dirty="0">
                <a:hlinkClick r:id="rId8"/>
              </a:rPr>
              <a:t>Data Collection API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49D4178-3869-5813-C545-F8359FCD654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59271619"/>
              </p:ext>
            </p:extLst>
          </p:nvPr>
        </p:nvGraphicFramePr>
        <p:xfrm>
          <a:off x="770011" y="1478070"/>
          <a:ext cx="10687961" cy="324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3137487" cy="44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20D86-DB20-5F2A-F135-4BA93B389465}"/>
              </a:ext>
            </a:extLst>
          </p:cNvPr>
          <p:cNvSpPr txBox="1"/>
          <p:nvPr/>
        </p:nvSpPr>
        <p:spPr>
          <a:xfrm>
            <a:off x="2104373" y="5269889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GitHub link : </a:t>
            </a:r>
            <a:r>
              <a:rPr lang="en-US" sz="2400" b="1" dirty="0">
                <a:hlinkClick r:id="rId8"/>
              </a:rPr>
              <a:t>Data Collection Web Scraping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61492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49D4178-3869-5813-C545-F8359FCD654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33187834"/>
              </p:ext>
            </p:extLst>
          </p:nvPr>
        </p:nvGraphicFramePr>
        <p:xfrm>
          <a:off x="313151" y="1478071"/>
          <a:ext cx="11144821" cy="4058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3137487" cy="44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20D86-DB20-5F2A-F135-4BA93B389465}"/>
              </a:ext>
            </a:extLst>
          </p:cNvPr>
          <p:cNvSpPr txBox="1"/>
          <p:nvPr/>
        </p:nvSpPr>
        <p:spPr>
          <a:xfrm>
            <a:off x="1966587" y="5627826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GitHub link : </a:t>
            </a:r>
            <a:r>
              <a:rPr lang="en-US" sz="2400" b="1" dirty="0">
                <a:hlinkClick r:id="rId9"/>
              </a:rPr>
              <a:t>Data Wrangling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5800071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Words>2395</Words>
  <Application>Microsoft Office PowerPoint</Application>
  <PresentationFormat>Widescreen</PresentationFormat>
  <Paragraphs>259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Abdul</cp:lastModifiedBy>
  <cp:revision>202</cp:revision>
  <dcterms:created xsi:type="dcterms:W3CDTF">2021-04-29T18:58:34Z</dcterms:created>
  <dcterms:modified xsi:type="dcterms:W3CDTF">2022-12-19T17:45:21Z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